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40"/>
  </p:notesMasterIdLst>
  <p:sldIdLst>
    <p:sldId id="256" r:id="rId2"/>
    <p:sldId id="259" r:id="rId3"/>
    <p:sldId id="257" r:id="rId4"/>
    <p:sldId id="264" r:id="rId5"/>
    <p:sldId id="258" r:id="rId6"/>
    <p:sldId id="260" r:id="rId7"/>
    <p:sldId id="261" r:id="rId8"/>
    <p:sldId id="271" r:id="rId9"/>
    <p:sldId id="267" r:id="rId10"/>
    <p:sldId id="265" r:id="rId11"/>
    <p:sldId id="268" r:id="rId12"/>
    <p:sldId id="269" r:id="rId13"/>
    <p:sldId id="273" r:id="rId14"/>
    <p:sldId id="274" r:id="rId15"/>
    <p:sldId id="275" r:id="rId16"/>
    <p:sldId id="277" r:id="rId17"/>
    <p:sldId id="280" r:id="rId18"/>
    <p:sldId id="278" r:id="rId19"/>
    <p:sldId id="279" r:id="rId20"/>
    <p:sldId id="270" r:id="rId21"/>
    <p:sldId id="272" r:id="rId22"/>
    <p:sldId id="316" r:id="rId23"/>
    <p:sldId id="304" r:id="rId24"/>
    <p:sldId id="305" r:id="rId25"/>
    <p:sldId id="306" r:id="rId26"/>
    <p:sldId id="307" r:id="rId27"/>
    <p:sldId id="308" r:id="rId28"/>
    <p:sldId id="309" r:id="rId29"/>
    <p:sldId id="310" r:id="rId30"/>
    <p:sldId id="263" r:id="rId31"/>
    <p:sldId id="266" r:id="rId32"/>
    <p:sldId id="311" r:id="rId33"/>
    <p:sldId id="312" r:id="rId34"/>
    <p:sldId id="313" r:id="rId35"/>
    <p:sldId id="314" r:id="rId36"/>
    <p:sldId id="315" r:id="rId37"/>
    <p:sldId id="317" r:id="rId38"/>
    <p:sldId id="276" r:id="rId39"/>
  </p:sldIdLst>
  <p:sldSz cx="9144000" cy="5143500" type="screen16x9"/>
  <p:notesSz cx="6858000" cy="9144000"/>
  <p:embeddedFontLst>
    <p:embeddedFont>
      <p:font typeface="Anaheim" panose="020B0604020202020204" charset="0"/>
      <p:regular r:id="rId41"/>
    </p:embeddedFont>
    <p:embeddedFont>
      <p:font typeface="Bebas Neue" panose="020B0606020202050201" pitchFamily="34" charset="0"/>
      <p:regular r:id="rId42"/>
    </p:embeddedFont>
    <p:embeddedFont>
      <p:font typeface="Cambria Math" panose="02040503050406030204" pitchFamily="18" charset="0"/>
      <p:regular r:id="rId43"/>
    </p:embeddedFont>
    <p:embeddedFont>
      <p:font typeface="Roboto Condensed Light" panose="02000000000000000000" pitchFamily="2" charset="0"/>
      <p:regular r:id="rId44"/>
      <p:italic r:id="rId45"/>
    </p:embeddedFont>
    <p:embeddedFont>
      <p:font typeface="Staatliches" pitchFamily="2"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6240BB-E2C2-4928-8AF4-0FB2273B8E66}">
  <a:tblStyle styleId="{F66240BB-E2C2-4928-8AF4-0FB2273B8E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991121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e67870f7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e67870f7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85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720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59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5"/>
        <p:cNvGrpSpPr/>
        <p:nvPr/>
      </p:nvGrpSpPr>
      <p:grpSpPr>
        <a:xfrm>
          <a:off x="0" y="0"/>
          <a:ext cx="0" cy="0"/>
          <a:chOff x="0" y="0"/>
          <a:chExt cx="0" cy="0"/>
        </a:xfrm>
      </p:grpSpPr>
      <p:sp>
        <p:nvSpPr>
          <p:cNvPr id="3506" name="Google Shape;3506;ge65ed2f919_0_5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7" name="Google Shape;3507;ge65ed2f919_0_5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013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9"/>
        <p:cNvGrpSpPr/>
        <p:nvPr/>
      </p:nvGrpSpPr>
      <p:grpSpPr>
        <a:xfrm>
          <a:off x="0" y="0"/>
          <a:ext cx="0" cy="0"/>
          <a:chOff x="0" y="0"/>
          <a:chExt cx="0" cy="0"/>
        </a:xfrm>
      </p:grpSpPr>
      <p:sp>
        <p:nvSpPr>
          <p:cNvPr id="3790" name="Google Shape;3790;ge72a7e964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1" name="Google Shape;3791;ge72a7e964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45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4"/>
        <p:cNvGrpSpPr/>
        <p:nvPr/>
      </p:nvGrpSpPr>
      <p:grpSpPr>
        <a:xfrm>
          <a:off x="0" y="0"/>
          <a:ext cx="0" cy="0"/>
          <a:chOff x="0" y="0"/>
          <a:chExt cx="0" cy="0"/>
        </a:xfrm>
      </p:grpSpPr>
      <p:sp>
        <p:nvSpPr>
          <p:cNvPr id="3875" name="Google Shape;3875;ge65ed2f8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6" name="Google Shape;3876;ge65ed2f8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173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4"/>
        <p:cNvGrpSpPr/>
        <p:nvPr/>
      </p:nvGrpSpPr>
      <p:grpSpPr>
        <a:xfrm>
          <a:off x="0" y="0"/>
          <a:ext cx="0" cy="0"/>
          <a:chOff x="0" y="0"/>
          <a:chExt cx="0" cy="0"/>
        </a:xfrm>
      </p:grpSpPr>
      <p:sp>
        <p:nvSpPr>
          <p:cNvPr id="3885" name="Google Shape;3885;gd362d286f3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6" name="Google Shape;3886;gd362d286f3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610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6"/>
        <p:cNvGrpSpPr/>
        <p:nvPr/>
      </p:nvGrpSpPr>
      <p:grpSpPr>
        <a:xfrm>
          <a:off x="0" y="0"/>
          <a:ext cx="0" cy="0"/>
          <a:chOff x="0" y="0"/>
          <a:chExt cx="0" cy="0"/>
        </a:xfrm>
      </p:grpSpPr>
      <p:sp>
        <p:nvSpPr>
          <p:cNvPr id="4037" name="Google Shape;4037;gb8040cfe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8" name="Google Shape;4038;gb8040cfe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46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e67870f7b6_1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e67870f7b6_1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77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4"/>
        <p:cNvGrpSpPr/>
        <p:nvPr/>
      </p:nvGrpSpPr>
      <p:grpSpPr>
        <a:xfrm>
          <a:off x="0" y="0"/>
          <a:ext cx="0" cy="0"/>
          <a:chOff x="0" y="0"/>
          <a:chExt cx="0" cy="0"/>
        </a:xfrm>
      </p:grpSpPr>
      <p:sp>
        <p:nvSpPr>
          <p:cNvPr id="4115" name="Google Shape;4115;ge65ed2f89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6" name="Google Shape;4116;ge65ed2f89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397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1"/>
        <p:cNvGrpSpPr/>
        <p:nvPr/>
      </p:nvGrpSpPr>
      <p:grpSpPr>
        <a:xfrm>
          <a:off x="0" y="0"/>
          <a:ext cx="0" cy="0"/>
          <a:chOff x="0" y="0"/>
          <a:chExt cx="0" cy="0"/>
        </a:xfrm>
      </p:grpSpPr>
      <p:sp>
        <p:nvSpPr>
          <p:cNvPr id="4152" name="Google Shape;4152;gd362d286f3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3" name="Google Shape;4153;gd362d286f3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06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610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3"/>
        <p:cNvGrpSpPr/>
        <p:nvPr/>
      </p:nvGrpSpPr>
      <p:grpSpPr>
        <a:xfrm>
          <a:off x="0" y="0"/>
          <a:ext cx="0" cy="0"/>
          <a:chOff x="0" y="0"/>
          <a:chExt cx="0" cy="0"/>
        </a:xfrm>
      </p:grpSpPr>
      <p:sp>
        <p:nvSpPr>
          <p:cNvPr id="3654" name="Google Shape;3654;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5" name="Google Shape;3655;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953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e65ed2f8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e65ed2f8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722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4"/>
        <p:cNvGrpSpPr/>
        <p:nvPr/>
      </p:nvGrpSpPr>
      <p:grpSpPr>
        <a:xfrm>
          <a:off x="0" y="0"/>
          <a:ext cx="0" cy="0"/>
          <a:chOff x="0" y="0"/>
          <a:chExt cx="0" cy="0"/>
        </a:xfrm>
      </p:grpSpPr>
      <p:sp>
        <p:nvSpPr>
          <p:cNvPr id="2985" name="Google Shape;2985;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6" name="Google Shape;2986;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509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2"/>
        <p:cNvGrpSpPr/>
        <p:nvPr/>
      </p:nvGrpSpPr>
      <p:grpSpPr>
        <a:xfrm>
          <a:off x="0" y="0"/>
          <a:ext cx="0" cy="0"/>
          <a:chOff x="0" y="0"/>
          <a:chExt cx="0" cy="0"/>
        </a:xfrm>
      </p:grpSpPr>
      <p:sp>
        <p:nvSpPr>
          <p:cNvPr id="3193" name="Google Shape;3193;ge67870f7b6_1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4" name="Google Shape;3194;ge67870f7b6_1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757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9"/>
        <p:cNvGrpSpPr/>
        <p:nvPr/>
      </p:nvGrpSpPr>
      <p:grpSpPr>
        <a:xfrm>
          <a:off x="0" y="0"/>
          <a:ext cx="0" cy="0"/>
          <a:chOff x="0" y="0"/>
          <a:chExt cx="0" cy="0"/>
        </a:xfrm>
      </p:grpSpPr>
      <p:sp>
        <p:nvSpPr>
          <p:cNvPr id="3920" name="Google Shape;3920;gd362d286f3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1" name="Google Shape;3921;gd362d286f3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53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34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1"/>
        <p:cNvGrpSpPr/>
        <p:nvPr/>
      </p:nvGrpSpPr>
      <p:grpSpPr>
        <a:xfrm>
          <a:off x="0" y="0"/>
          <a:ext cx="0" cy="0"/>
          <a:chOff x="0" y="0"/>
          <a:chExt cx="0" cy="0"/>
        </a:xfrm>
      </p:grpSpPr>
      <p:sp>
        <p:nvSpPr>
          <p:cNvPr id="3052" name="Google Shape;3052;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3" name="Google Shape;3053;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587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29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e67870f7b6_1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e67870f7b6_1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03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80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1"/>
        <p:cNvGrpSpPr/>
        <p:nvPr/>
      </p:nvGrpSpPr>
      <p:grpSpPr>
        <a:xfrm>
          <a:off x="0" y="0"/>
          <a:ext cx="0" cy="0"/>
          <a:chOff x="0" y="0"/>
          <a:chExt cx="0" cy="0"/>
        </a:xfrm>
      </p:grpSpPr>
      <p:sp>
        <p:nvSpPr>
          <p:cNvPr id="3702" name="Google Shape;3702;gd362d286f3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3" name="Google Shape;3703;gd362d286f3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3667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7"/>
        <p:cNvGrpSpPr/>
        <p:nvPr/>
      </p:nvGrpSpPr>
      <p:grpSpPr>
        <a:xfrm>
          <a:off x="0" y="0"/>
          <a:ext cx="0" cy="0"/>
          <a:chOff x="0" y="0"/>
          <a:chExt cx="0" cy="0"/>
        </a:xfrm>
      </p:grpSpPr>
      <p:sp>
        <p:nvSpPr>
          <p:cNvPr id="3368" name="Google Shape;3368;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9" name="Google Shape;3369;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09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1440" y="-34204"/>
            <a:ext cx="9326880" cy="5211909"/>
            <a:chOff x="0" y="0"/>
            <a:chExt cx="9144000" cy="5143500"/>
          </a:xfrm>
        </p:grpSpPr>
        <p:grpSp>
          <p:nvGrpSpPr>
            <p:cNvPr id="10" name="Google Shape;10;p2"/>
            <p:cNvGrpSpPr/>
            <p:nvPr/>
          </p:nvGrpSpPr>
          <p:grpSpPr>
            <a:xfrm>
              <a:off x="202089" y="0"/>
              <a:ext cx="8739822" cy="5143500"/>
              <a:chOff x="200927" y="-1250"/>
              <a:chExt cx="8739822" cy="5143500"/>
            </a:xfrm>
          </p:grpSpPr>
          <p:cxnSp>
            <p:nvCxnSpPr>
              <p:cNvPr id="11" name="Google Shape;11;p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 name="Google Shape;12;p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3;p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4;p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 name="Google Shape;15;p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7;p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 name="Google Shape;18;p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19;p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20;p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21;p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3" name="Google Shape;23;p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4;p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25;p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 name="Google Shape;26;p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31;p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32;p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33;p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34;p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35;p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36;p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37;p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38;p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41;p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3" name="Google Shape;43;p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44;p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45;p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47;p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49;p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 name="Google Shape;50;p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51;p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55" name="Google Shape;55;p2"/>
            <p:cNvGrpSpPr/>
            <p:nvPr/>
          </p:nvGrpSpPr>
          <p:grpSpPr>
            <a:xfrm>
              <a:off x="0" y="233038"/>
              <a:ext cx="9144000" cy="4677425"/>
              <a:chOff x="0" y="230950"/>
              <a:chExt cx="9144000" cy="4677425"/>
            </a:xfrm>
          </p:grpSpPr>
          <p:cxnSp>
            <p:nvCxnSpPr>
              <p:cNvPr id="56" name="Google Shape;56;p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9" name="Google Shape;59;p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2" name="Google Shape;62;p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63;p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 name="Google Shape;64;p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 name="Google Shape;65;p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67;p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3" name="Google Shape;73;p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4" name="Google Shape;74;p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 name="Google Shape;75;p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 name="Google Shape;76;p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 name="Google Shape;77;p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txBox="1">
            <a:spLocks noGrp="1"/>
          </p:cNvSpPr>
          <p:nvPr>
            <p:ph type="ctrTitle"/>
          </p:nvPr>
        </p:nvSpPr>
        <p:spPr>
          <a:xfrm>
            <a:off x="1828750" y="2525425"/>
            <a:ext cx="5486400" cy="10974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rgbClr val="191919"/>
              </a:buClr>
              <a:buSzPts val="52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2743200" y="3900077"/>
            <a:ext cx="36576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80" name="Google Shape;80;p2"/>
          <p:cNvGrpSpPr/>
          <p:nvPr/>
        </p:nvGrpSpPr>
        <p:grpSpPr>
          <a:xfrm>
            <a:off x="65867" y="238163"/>
            <a:ext cx="760670" cy="2045787"/>
            <a:chOff x="65867" y="238163"/>
            <a:chExt cx="760670" cy="2045787"/>
          </a:xfrm>
        </p:grpSpPr>
        <p:grpSp>
          <p:nvGrpSpPr>
            <p:cNvPr id="81" name="Google Shape;81;p2"/>
            <p:cNvGrpSpPr/>
            <p:nvPr/>
          </p:nvGrpSpPr>
          <p:grpSpPr>
            <a:xfrm flipH="1">
              <a:off x="65867" y="238163"/>
              <a:ext cx="760670" cy="1616749"/>
              <a:chOff x="8230542" y="2865663"/>
              <a:chExt cx="760670" cy="1616749"/>
            </a:xfrm>
          </p:grpSpPr>
          <p:sp>
            <p:nvSpPr>
              <p:cNvPr id="82" name="Google Shape;82;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277665" y="1151762"/>
              <a:ext cx="184649" cy="262078"/>
              <a:chOff x="7619190" y="700187"/>
              <a:chExt cx="184649" cy="262078"/>
            </a:xfrm>
          </p:grpSpPr>
          <p:sp>
            <p:nvSpPr>
              <p:cNvPr id="88" name="Google Shape;88;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 name="Google Shape;96;p2"/>
          <p:cNvGrpSpPr/>
          <p:nvPr/>
        </p:nvGrpSpPr>
        <p:grpSpPr>
          <a:xfrm>
            <a:off x="8092517" y="3085449"/>
            <a:ext cx="760670" cy="1921420"/>
            <a:chOff x="8092517" y="3085449"/>
            <a:chExt cx="760670" cy="1921420"/>
          </a:xfrm>
        </p:grpSpPr>
        <p:grpSp>
          <p:nvGrpSpPr>
            <p:cNvPr id="97" name="Google Shape;97;p2"/>
            <p:cNvGrpSpPr/>
            <p:nvPr/>
          </p:nvGrpSpPr>
          <p:grpSpPr>
            <a:xfrm>
              <a:off x="8092517" y="3240925"/>
              <a:ext cx="760670" cy="1616749"/>
              <a:chOff x="8230542" y="2865663"/>
              <a:chExt cx="760670" cy="1616749"/>
            </a:xfrm>
          </p:grpSpPr>
          <p:sp>
            <p:nvSpPr>
              <p:cNvPr id="98" name="Google Shape;98;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435915" y="4335512"/>
              <a:ext cx="184649" cy="262078"/>
              <a:chOff x="7619190" y="700187"/>
              <a:chExt cx="184649" cy="262078"/>
            </a:xfrm>
          </p:grpSpPr>
          <p:sp>
            <p:nvSpPr>
              <p:cNvPr id="103" name="Google Shape;10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2"/>
            <p:cNvGrpSpPr/>
            <p:nvPr/>
          </p:nvGrpSpPr>
          <p:grpSpPr>
            <a:xfrm rot="10800000">
              <a:off x="8602349" y="3085449"/>
              <a:ext cx="205871" cy="226202"/>
              <a:chOff x="7065678" y="829299"/>
              <a:chExt cx="205871" cy="226202"/>
            </a:xfrm>
          </p:grpSpPr>
          <p:sp>
            <p:nvSpPr>
              <p:cNvPr id="112" name="Google Shape;112;p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28054" y="4198221"/>
            <a:ext cx="1148505" cy="808662"/>
            <a:chOff x="-128054" y="4198221"/>
            <a:chExt cx="1148505" cy="808662"/>
          </a:xfrm>
        </p:grpSpPr>
        <p:grpSp>
          <p:nvGrpSpPr>
            <p:cNvPr id="120" name="Google Shape;120;p2"/>
            <p:cNvGrpSpPr/>
            <p:nvPr/>
          </p:nvGrpSpPr>
          <p:grpSpPr>
            <a:xfrm>
              <a:off x="65882" y="4314892"/>
              <a:ext cx="727385" cy="481963"/>
              <a:chOff x="65882" y="4314892"/>
              <a:chExt cx="727385" cy="481963"/>
            </a:xfrm>
          </p:grpSpPr>
          <p:sp>
            <p:nvSpPr>
              <p:cNvPr id="121" name="Google Shape;121;p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2"/>
              <p:cNvGrpSpPr/>
              <p:nvPr/>
            </p:nvGrpSpPr>
            <p:grpSpPr>
              <a:xfrm rot="975942">
                <a:off x="98891" y="4335507"/>
                <a:ext cx="184655" cy="262086"/>
                <a:chOff x="7619190" y="700187"/>
                <a:chExt cx="184649" cy="262078"/>
              </a:xfrm>
            </p:grpSpPr>
            <p:sp>
              <p:nvSpPr>
                <p:cNvPr id="123" name="Google Shape;12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 name="Google Shape;131;p2"/>
            <p:cNvGrpSpPr/>
            <p:nvPr/>
          </p:nvGrpSpPr>
          <p:grpSpPr>
            <a:xfrm>
              <a:off x="-128054" y="4198221"/>
              <a:ext cx="1148505" cy="808662"/>
              <a:chOff x="-204254" y="4198221"/>
              <a:chExt cx="1148505" cy="808662"/>
            </a:xfrm>
          </p:grpSpPr>
          <p:grpSp>
            <p:nvGrpSpPr>
              <p:cNvPr id="132" name="Google Shape;132;p2"/>
              <p:cNvGrpSpPr/>
              <p:nvPr/>
            </p:nvGrpSpPr>
            <p:grpSpPr>
              <a:xfrm rot="3803483" flipH="1">
                <a:off x="580713" y="4264960"/>
                <a:ext cx="278594" cy="209395"/>
                <a:chOff x="1539427" y="3527825"/>
                <a:chExt cx="278590" cy="209392"/>
              </a:xfrm>
            </p:grpSpPr>
            <p:sp>
              <p:nvSpPr>
                <p:cNvPr id="133" name="Google Shape;133;p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1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12"/>
        <p:cNvGrpSpPr/>
        <p:nvPr/>
      </p:nvGrpSpPr>
      <p:grpSpPr>
        <a:xfrm>
          <a:off x="0" y="0"/>
          <a:ext cx="0" cy="0"/>
          <a:chOff x="0" y="0"/>
          <a:chExt cx="0" cy="0"/>
        </a:xfrm>
      </p:grpSpPr>
      <p:grpSp>
        <p:nvGrpSpPr>
          <p:cNvPr id="1213" name="Google Shape;1213;p13"/>
          <p:cNvGrpSpPr/>
          <p:nvPr/>
        </p:nvGrpSpPr>
        <p:grpSpPr>
          <a:xfrm>
            <a:off x="-91440" y="-34204"/>
            <a:ext cx="9326880" cy="5211909"/>
            <a:chOff x="0" y="0"/>
            <a:chExt cx="9144000" cy="5143500"/>
          </a:xfrm>
        </p:grpSpPr>
        <p:grpSp>
          <p:nvGrpSpPr>
            <p:cNvPr id="1214" name="Google Shape;1214;p13"/>
            <p:cNvGrpSpPr/>
            <p:nvPr/>
          </p:nvGrpSpPr>
          <p:grpSpPr>
            <a:xfrm>
              <a:off x="202089" y="0"/>
              <a:ext cx="8739822" cy="5143500"/>
              <a:chOff x="200927" y="-1250"/>
              <a:chExt cx="8739822" cy="5143500"/>
            </a:xfrm>
          </p:grpSpPr>
          <p:cxnSp>
            <p:nvCxnSpPr>
              <p:cNvPr id="1215" name="Google Shape;1215;p1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6" name="Google Shape;1216;p1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7" name="Google Shape;1217;p1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8" name="Google Shape;1218;p1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9" name="Google Shape;1219;p1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0" name="Google Shape;1220;p1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1" name="Google Shape;1221;p1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2" name="Google Shape;1222;p1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3" name="Google Shape;1223;p1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4" name="Google Shape;1224;p1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5" name="Google Shape;1225;p1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6" name="Google Shape;1226;p1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7" name="Google Shape;1227;p1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8" name="Google Shape;1228;p1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9" name="Google Shape;1229;p1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0" name="Google Shape;1230;p1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1" name="Google Shape;1231;p1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2" name="Google Shape;1232;p1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3" name="Google Shape;1233;p1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4" name="Google Shape;1234;p1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5" name="Google Shape;1235;p1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6" name="Google Shape;1236;p1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7" name="Google Shape;1237;p1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8" name="Google Shape;1238;p1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9" name="Google Shape;1239;p1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0" name="Google Shape;1240;p1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1" name="Google Shape;1241;p1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2" name="Google Shape;1242;p1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3" name="Google Shape;1243;p1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4" name="Google Shape;1244;p1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5" name="Google Shape;1245;p1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6" name="Google Shape;1246;p1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7" name="Google Shape;1247;p1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8" name="Google Shape;1248;p1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9" name="Google Shape;1249;p1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0" name="Google Shape;1250;p1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1" name="Google Shape;1251;p1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2" name="Google Shape;1252;p1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3" name="Google Shape;1253;p1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4" name="Google Shape;1254;p1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5" name="Google Shape;1255;p1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6" name="Google Shape;1256;p1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7" name="Google Shape;1257;p1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8" name="Google Shape;1258;p1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259" name="Google Shape;1259;p13"/>
            <p:cNvGrpSpPr/>
            <p:nvPr/>
          </p:nvGrpSpPr>
          <p:grpSpPr>
            <a:xfrm>
              <a:off x="0" y="233038"/>
              <a:ext cx="9144000" cy="4677425"/>
              <a:chOff x="0" y="230950"/>
              <a:chExt cx="9144000" cy="4677425"/>
            </a:xfrm>
          </p:grpSpPr>
          <p:cxnSp>
            <p:nvCxnSpPr>
              <p:cNvPr id="1260" name="Google Shape;1260;p1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1" name="Google Shape;1261;p1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2" name="Google Shape;1262;p1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3" name="Google Shape;1263;p1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4" name="Google Shape;1264;p1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5" name="Google Shape;1265;p1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6" name="Google Shape;1266;p1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7" name="Google Shape;1267;p1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8" name="Google Shape;1268;p1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9" name="Google Shape;1269;p1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0" name="Google Shape;1270;p1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1" name="Google Shape;1271;p1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2" name="Google Shape;1272;p1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3" name="Google Shape;1273;p1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4" name="Google Shape;1274;p1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5" name="Google Shape;1275;p1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6" name="Google Shape;1276;p1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1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1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9" name="Google Shape;1279;p1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80" name="Google Shape;1280;p1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281" name="Google Shape;1281;p1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txBox="1">
            <a:spLocks noGrp="1"/>
          </p:cNvSpPr>
          <p:nvPr>
            <p:ph type="title"/>
          </p:nvPr>
        </p:nvSpPr>
        <p:spPr>
          <a:xfrm>
            <a:off x="7200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3" name="Google Shape;1283;p13"/>
          <p:cNvSpPr txBox="1">
            <a:spLocks noGrp="1"/>
          </p:cNvSpPr>
          <p:nvPr>
            <p:ph type="title" idx="2" hasCustomPrompt="1"/>
          </p:nvPr>
        </p:nvSpPr>
        <p:spPr>
          <a:xfrm>
            <a:off x="11772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4" name="Google Shape;1284;p13"/>
          <p:cNvSpPr txBox="1">
            <a:spLocks noGrp="1"/>
          </p:cNvSpPr>
          <p:nvPr>
            <p:ph type="subTitle" idx="1"/>
          </p:nvPr>
        </p:nvSpPr>
        <p:spPr>
          <a:xfrm>
            <a:off x="7200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5" name="Google Shape;1285;p13"/>
          <p:cNvSpPr txBox="1">
            <a:spLocks noGrp="1"/>
          </p:cNvSpPr>
          <p:nvPr>
            <p:ph type="title" idx="3"/>
          </p:nvPr>
        </p:nvSpPr>
        <p:spPr>
          <a:xfrm>
            <a:off x="48196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6" name="Google Shape;1286;p13"/>
          <p:cNvSpPr txBox="1">
            <a:spLocks noGrp="1"/>
          </p:cNvSpPr>
          <p:nvPr>
            <p:ph type="title" idx="4" hasCustomPrompt="1"/>
          </p:nvPr>
        </p:nvSpPr>
        <p:spPr>
          <a:xfrm>
            <a:off x="52768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7" name="Google Shape;1287;p13"/>
          <p:cNvSpPr txBox="1">
            <a:spLocks noGrp="1"/>
          </p:cNvSpPr>
          <p:nvPr>
            <p:ph type="subTitle" idx="5"/>
          </p:nvPr>
        </p:nvSpPr>
        <p:spPr>
          <a:xfrm>
            <a:off x="48196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8" name="Google Shape;1288;p13"/>
          <p:cNvSpPr txBox="1">
            <a:spLocks noGrp="1"/>
          </p:cNvSpPr>
          <p:nvPr>
            <p:ph type="title" idx="6"/>
          </p:nvPr>
        </p:nvSpPr>
        <p:spPr>
          <a:xfrm>
            <a:off x="2769800" y="2362211"/>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9" name="Google Shape;1289;p13"/>
          <p:cNvSpPr txBox="1">
            <a:spLocks noGrp="1"/>
          </p:cNvSpPr>
          <p:nvPr>
            <p:ph type="title" idx="7" hasCustomPrompt="1"/>
          </p:nvPr>
        </p:nvSpPr>
        <p:spPr>
          <a:xfrm>
            <a:off x="32270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0" name="Google Shape;1290;p13"/>
          <p:cNvSpPr txBox="1">
            <a:spLocks noGrp="1"/>
          </p:cNvSpPr>
          <p:nvPr>
            <p:ph type="subTitle" idx="8"/>
          </p:nvPr>
        </p:nvSpPr>
        <p:spPr>
          <a:xfrm>
            <a:off x="2769800" y="2889947"/>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1" name="Google Shape;1291;p13"/>
          <p:cNvSpPr txBox="1">
            <a:spLocks noGrp="1"/>
          </p:cNvSpPr>
          <p:nvPr>
            <p:ph type="title" idx="9"/>
          </p:nvPr>
        </p:nvSpPr>
        <p:spPr>
          <a:xfrm>
            <a:off x="6869400" y="2362099"/>
            <a:ext cx="15546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92" name="Google Shape;1292;p13"/>
          <p:cNvSpPr txBox="1">
            <a:spLocks noGrp="1"/>
          </p:cNvSpPr>
          <p:nvPr>
            <p:ph type="title" idx="13" hasCustomPrompt="1"/>
          </p:nvPr>
        </p:nvSpPr>
        <p:spPr>
          <a:xfrm>
            <a:off x="737235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3" name="Google Shape;1293;p13"/>
          <p:cNvSpPr txBox="1">
            <a:spLocks noGrp="1"/>
          </p:cNvSpPr>
          <p:nvPr>
            <p:ph type="subTitle" idx="14"/>
          </p:nvPr>
        </p:nvSpPr>
        <p:spPr>
          <a:xfrm>
            <a:off x="6869400" y="2889799"/>
            <a:ext cx="15546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4" name="Google Shape;1294;p13"/>
          <p:cNvSpPr txBox="1">
            <a:spLocks noGrp="1"/>
          </p:cNvSpPr>
          <p:nvPr>
            <p:ph type="title" idx="15"/>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5" name="Google Shape;1295;p13"/>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13"/>
          <p:cNvGrpSpPr/>
          <p:nvPr/>
        </p:nvGrpSpPr>
        <p:grpSpPr>
          <a:xfrm>
            <a:off x="7447388" y="59252"/>
            <a:ext cx="1474771" cy="700708"/>
            <a:chOff x="7447388" y="59252"/>
            <a:chExt cx="1474771" cy="700708"/>
          </a:xfrm>
        </p:grpSpPr>
        <p:grpSp>
          <p:nvGrpSpPr>
            <p:cNvPr id="1297" name="Google Shape;1297;p13"/>
            <p:cNvGrpSpPr/>
            <p:nvPr/>
          </p:nvGrpSpPr>
          <p:grpSpPr>
            <a:xfrm>
              <a:off x="8409424" y="497882"/>
              <a:ext cx="184649" cy="262078"/>
              <a:chOff x="7619190" y="700187"/>
              <a:chExt cx="184649" cy="262078"/>
            </a:xfrm>
          </p:grpSpPr>
          <p:sp>
            <p:nvSpPr>
              <p:cNvPr id="1298" name="Google Shape;1298;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13"/>
            <p:cNvGrpSpPr/>
            <p:nvPr/>
          </p:nvGrpSpPr>
          <p:grpSpPr>
            <a:xfrm>
              <a:off x="7590424" y="201484"/>
              <a:ext cx="205871" cy="226202"/>
              <a:chOff x="7065678" y="829299"/>
              <a:chExt cx="205871" cy="226202"/>
            </a:xfrm>
          </p:grpSpPr>
          <p:sp>
            <p:nvSpPr>
              <p:cNvPr id="1307" name="Google Shape;1307;p1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13"/>
            <p:cNvGrpSpPr/>
            <p:nvPr/>
          </p:nvGrpSpPr>
          <p:grpSpPr>
            <a:xfrm rot="5400000">
              <a:off x="7929452" y="-422811"/>
              <a:ext cx="510644" cy="1474771"/>
              <a:chOff x="6276759" y="1364852"/>
              <a:chExt cx="510644" cy="1474771"/>
            </a:xfrm>
          </p:grpSpPr>
          <p:sp>
            <p:nvSpPr>
              <p:cNvPr id="1314" name="Google Shape;1314;p1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8" name="Google Shape;1318;p13"/>
          <p:cNvGrpSpPr/>
          <p:nvPr/>
        </p:nvGrpSpPr>
        <p:grpSpPr>
          <a:xfrm>
            <a:off x="-128054" y="4198221"/>
            <a:ext cx="1148505" cy="808662"/>
            <a:chOff x="-128054" y="4198221"/>
            <a:chExt cx="1148505" cy="808662"/>
          </a:xfrm>
        </p:grpSpPr>
        <p:grpSp>
          <p:nvGrpSpPr>
            <p:cNvPr id="1319" name="Google Shape;1319;p13"/>
            <p:cNvGrpSpPr/>
            <p:nvPr/>
          </p:nvGrpSpPr>
          <p:grpSpPr>
            <a:xfrm>
              <a:off x="65882" y="4314892"/>
              <a:ext cx="727385" cy="481963"/>
              <a:chOff x="65882" y="4314892"/>
              <a:chExt cx="727385" cy="481963"/>
            </a:xfrm>
          </p:grpSpPr>
          <p:sp>
            <p:nvSpPr>
              <p:cNvPr id="1320" name="Google Shape;1320;p1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13"/>
              <p:cNvGrpSpPr/>
              <p:nvPr/>
            </p:nvGrpSpPr>
            <p:grpSpPr>
              <a:xfrm rot="975942">
                <a:off x="98891" y="4335507"/>
                <a:ext cx="184655" cy="262086"/>
                <a:chOff x="7619190" y="700187"/>
                <a:chExt cx="184649" cy="262078"/>
              </a:xfrm>
            </p:grpSpPr>
            <p:sp>
              <p:nvSpPr>
                <p:cNvPr id="1322" name="Google Shape;1322;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0" name="Google Shape;1330;p13"/>
            <p:cNvGrpSpPr/>
            <p:nvPr/>
          </p:nvGrpSpPr>
          <p:grpSpPr>
            <a:xfrm>
              <a:off x="-128054" y="4198221"/>
              <a:ext cx="1148505" cy="808662"/>
              <a:chOff x="-204254" y="4198221"/>
              <a:chExt cx="1148505" cy="808662"/>
            </a:xfrm>
          </p:grpSpPr>
          <p:grpSp>
            <p:nvGrpSpPr>
              <p:cNvPr id="1331" name="Google Shape;1331;p13"/>
              <p:cNvGrpSpPr/>
              <p:nvPr/>
            </p:nvGrpSpPr>
            <p:grpSpPr>
              <a:xfrm rot="3803483" flipH="1">
                <a:off x="580713" y="4264960"/>
                <a:ext cx="278594" cy="209395"/>
                <a:chOff x="1539427" y="3527825"/>
                <a:chExt cx="278590" cy="209392"/>
              </a:xfrm>
            </p:grpSpPr>
            <p:sp>
              <p:nvSpPr>
                <p:cNvPr id="1332" name="Google Shape;1332;p1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 name="Google Shape;1335;p1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36"/>
        <p:cNvGrpSpPr/>
        <p:nvPr/>
      </p:nvGrpSpPr>
      <p:grpSpPr>
        <a:xfrm>
          <a:off x="0" y="0"/>
          <a:ext cx="0" cy="0"/>
          <a:chOff x="0" y="0"/>
          <a:chExt cx="0" cy="0"/>
        </a:xfrm>
      </p:grpSpPr>
      <p:grpSp>
        <p:nvGrpSpPr>
          <p:cNvPr id="1337" name="Google Shape;1337;p14"/>
          <p:cNvGrpSpPr/>
          <p:nvPr/>
        </p:nvGrpSpPr>
        <p:grpSpPr>
          <a:xfrm>
            <a:off x="-91440" y="-34204"/>
            <a:ext cx="9326880" cy="5211909"/>
            <a:chOff x="0" y="0"/>
            <a:chExt cx="9144000" cy="5143500"/>
          </a:xfrm>
        </p:grpSpPr>
        <p:grpSp>
          <p:nvGrpSpPr>
            <p:cNvPr id="1338" name="Google Shape;1338;p14"/>
            <p:cNvGrpSpPr/>
            <p:nvPr/>
          </p:nvGrpSpPr>
          <p:grpSpPr>
            <a:xfrm>
              <a:off x="202089" y="0"/>
              <a:ext cx="8739822" cy="5143500"/>
              <a:chOff x="200927" y="-1250"/>
              <a:chExt cx="8739822" cy="5143500"/>
            </a:xfrm>
          </p:grpSpPr>
          <p:cxnSp>
            <p:nvCxnSpPr>
              <p:cNvPr id="1339" name="Google Shape;1339;p1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0" name="Google Shape;1340;p1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1" name="Google Shape;1341;p1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2" name="Google Shape;1342;p1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3" name="Google Shape;1343;p1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4" name="Google Shape;1344;p1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5" name="Google Shape;1345;p1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6" name="Google Shape;1346;p1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7" name="Google Shape;1347;p1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8" name="Google Shape;1348;p1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9" name="Google Shape;1349;p1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0" name="Google Shape;1350;p1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1" name="Google Shape;1351;p1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2" name="Google Shape;1352;p1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3" name="Google Shape;1353;p1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1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1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1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1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1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1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1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1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2" name="Google Shape;1362;p1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3" name="Google Shape;1363;p1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1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1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1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1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1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1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1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1" name="Google Shape;1371;p1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2" name="Google Shape;1372;p1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3" name="Google Shape;1373;p1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1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1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1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1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1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1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1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1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2" name="Google Shape;1382;p1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383" name="Google Shape;1383;p14"/>
            <p:cNvGrpSpPr/>
            <p:nvPr/>
          </p:nvGrpSpPr>
          <p:grpSpPr>
            <a:xfrm>
              <a:off x="0" y="233038"/>
              <a:ext cx="9144000" cy="4677425"/>
              <a:chOff x="0" y="230950"/>
              <a:chExt cx="9144000" cy="4677425"/>
            </a:xfrm>
          </p:grpSpPr>
          <p:cxnSp>
            <p:nvCxnSpPr>
              <p:cNvPr id="1384" name="Google Shape;1384;p1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1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1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1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1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1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1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1" name="Google Shape;1391;p1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2" name="Google Shape;1392;p1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3" name="Google Shape;1393;p1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1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1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1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1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1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1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1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1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2" name="Google Shape;1402;p1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3" name="Google Shape;1403;p1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1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405" name="Google Shape;1405;p1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txBox="1">
            <a:spLocks noGrp="1"/>
          </p:cNvSpPr>
          <p:nvPr>
            <p:ph type="title"/>
          </p:nvPr>
        </p:nvSpPr>
        <p:spPr>
          <a:xfrm>
            <a:off x="6134550" y="3208050"/>
            <a:ext cx="2289600" cy="5319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07" name="Google Shape;1407;p14"/>
          <p:cNvSpPr txBox="1">
            <a:spLocks noGrp="1"/>
          </p:cNvSpPr>
          <p:nvPr>
            <p:ph type="subTitle" idx="1"/>
          </p:nvPr>
        </p:nvSpPr>
        <p:spPr>
          <a:xfrm>
            <a:off x="3653250" y="1085125"/>
            <a:ext cx="4771200" cy="1970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408" name="Google Shape;1408;p14"/>
          <p:cNvGrpSpPr/>
          <p:nvPr/>
        </p:nvGrpSpPr>
        <p:grpSpPr>
          <a:xfrm>
            <a:off x="-128054" y="4198221"/>
            <a:ext cx="1148505" cy="808662"/>
            <a:chOff x="-128054" y="4198221"/>
            <a:chExt cx="1148505" cy="808662"/>
          </a:xfrm>
        </p:grpSpPr>
        <p:grpSp>
          <p:nvGrpSpPr>
            <p:cNvPr id="1409" name="Google Shape;1409;p14"/>
            <p:cNvGrpSpPr/>
            <p:nvPr/>
          </p:nvGrpSpPr>
          <p:grpSpPr>
            <a:xfrm>
              <a:off x="65882" y="4314892"/>
              <a:ext cx="727385" cy="481963"/>
              <a:chOff x="65882" y="4314892"/>
              <a:chExt cx="727385" cy="481963"/>
            </a:xfrm>
          </p:grpSpPr>
          <p:sp>
            <p:nvSpPr>
              <p:cNvPr id="1410" name="Google Shape;1410;p14"/>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14"/>
              <p:cNvGrpSpPr/>
              <p:nvPr/>
            </p:nvGrpSpPr>
            <p:grpSpPr>
              <a:xfrm rot="975942">
                <a:off x="98891" y="4335507"/>
                <a:ext cx="184655" cy="262086"/>
                <a:chOff x="7619190" y="700187"/>
                <a:chExt cx="184649" cy="262078"/>
              </a:xfrm>
            </p:grpSpPr>
            <p:sp>
              <p:nvSpPr>
                <p:cNvPr id="1412" name="Google Shape;1412;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0" name="Google Shape;1420;p14"/>
            <p:cNvGrpSpPr/>
            <p:nvPr/>
          </p:nvGrpSpPr>
          <p:grpSpPr>
            <a:xfrm>
              <a:off x="-128054" y="4198221"/>
              <a:ext cx="1148505" cy="808662"/>
              <a:chOff x="-204254" y="4198221"/>
              <a:chExt cx="1148505" cy="808662"/>
            </a:xfrm>
          </p:grpSpPr>
          <p:grpSp>
            <p:nvGrpSpPr>
              <p:cNvPr id="1421" name="Google Shape;1421;p14"/>
              <p:cNvGrpSpPr/>
              <p:nvPr/>
            </p:nvGrpSpPr>
            <p:grpSpPr>
              <a:xfrm rot="3803483" flipH="1">
                <a:off x="580713" y="4264960"/>
                <a:ext cx="278594" cy="209395"/>
                <a:chOff x="1539427" y="3527825"/>
                <a:chExt cx="278590" cy="209392"/>
              </a:xfrm>
            </p:grpSpPr>
            <p:sp>
              <p:nvSpPr>
                <p:cNvPr id="1422" name="Google Shape;1422;p14"/>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14"/>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14"/>
          <p:cNvGrpSpPr/>
          <p:nvPr/>
        </p:nvGrpSpPr>
        <p:grpSpPr>
          <a:xfrm>
            <a:off x="7447388" y="59252"/>
            <a:ext cx="1474771" cy="700708"/>
            <a:chOff x="7447388" y="59252"/>
            <a:chExt cx="1474771" cy="700708"/>
          </a:xfrm>
        </p:grpSpPr>
        <p:grpSp>
          <p:nvGrpSpPr>
            <p:cNvPr id="1427" name="Google Shape;1427;p14"/>
            <p:cNvGrpSpPr/>
            <p:nvPr/>
          </p:nvGrpSpPr>
          <p:grpSpPr>
            <a:xfrm>
              <a:off x="8409424" y="497882"/>
              <a:ext cx="184649" cy="262078"/>
              <a:chOff x="7619190" y="700187"/>
              <a:chExt cx="184649" cy="262078"/>
            </a:xfrm>
          </p:grpSpPr>
          <p:sp>
            <p:nvSpPr>
              <p:cNvPr id="1428" name="Google Shape;1428;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14"/>
            <p:cNvGrpSpPr/>
            <p:nvPr/>
          </p:nvGrpSpPr>
          <p:grpSpPr>
            <a:xfrm>
              <a:off x="7590424" y="201484"/>
              <a:ext cx="205871" cy="226202"/>
              <a:chOff x="7065678" y="829299"/>
              <a:chExt cx="205871" cy="226202"/>
            </a:xfrm>
          </p:grpSpPr>
          <p:sp>
            <p:nvSpPr>
              <p:cNvPr id="1437" name="Google Shape;1437;p1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14"/>
            <p:cNvGrpSpPr/>
            <p:nvPr/>
          </p:nvGrpSpPr>
          <p:grpSpPr>
            <a:xfrm rot="5400000">
              <a:off x="7929452" y="-422811"/>
              <a:ext cx="510644" cy="1474771"/>
              <a:chOff x="6276759" y="1364852"/>
              <a:chExt cx="510644" cy="1474771"/>
            </a:xfrm>
          </p:grpSpPr>
          <p:sp>
            <p:nvSpPr>
              <p:cNvPr id="1444" name="Google Shape;1444;p1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48"/>
        <p:cNvGrpSpPr/>
        <p:nvPr/>
      </p:nvGrpSpPr>
      <p:grpSpPr>
        <a:xfrm>
          <a:off x="0" y="0"/>
          <a:ext cx="0" cy="0"/>
          <a:chOff x="0" y="0"/>
          <a:chExt cx="0" cy="0"/>
        </a:xfrm>
      </p:grpSpPr>
      <p:grpSp>
        <p:nvGrpSpPr>
          <p:cNvPr id="1449" name="Google Shape;1449;p15"/>
          <p:cNvGrpSpPr/>
          <p:nvPr/>
        </p:nvGrpSpPr>
        <p:grpSpPr>
          <a:xfrm>
            <a:off x="-91440" y="-34204"/>
            <a:ext cx="9326880" cy="5211909"/>
            <a:chOff x="0" y="0"/>
            <a:chExt cx="9144000" cy="5143500"/>
          </a:xfrm>
        </p:grpSpPr>
        <p:grpSp>
          <p:nvGrpSpPr>
            <p:cNvPr id="1450" name="Google Shape;1450;p15"/>
            <p:cNvGrpSpPr/>
            <p:nvPr/>
          </p:nvGrpSpPr>
          <p:grpSpPr>
            <a:xfrm>
              <a:off x="202089" y="0"/>
              <a:ext cx="8739822" cy="5143500"/>
              <a:chOff x="200927" y="-1250"/>
              <a:chExt cx="8739822" cy="5143500"/>
            </a:xfrm>
          </p:grpSpPr>
          <p:cxnSp>
            <p:nvCxnSpPr>
              <p:cNvPr id="1451" name="Google Shape;1451;p1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2" name="Google Shape;1452;p1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3" name="Google Shape;1453;p1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4" name="Google Shape;1454;p1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5" name="Google Shape;1455;p1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6" name="Google Shape;1456;p1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7" name="Google Shape;1457;p1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8" name="Google Shape;1458;p1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9" name="Google Shape;1459;p1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0" name="Google Shape;1460;p1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1" name="Google Shape;1461;p1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2" name="Google Shape;1462;p1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3" name="Google Shape;1463;p1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4" name="Google Shape;1464;p1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5" name="Google Shape;1465;p1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6" name="Google Shape;1466;p1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7" name="Google Shape;1467;p1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8" name="Google Shape;1468;p1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9" name="Google Shape;1469;p1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0" name="Google Shape;1470;p1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1" name="Google Shape;1471;p1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2" name="Google Shape;1472;p1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3" name="Google Shape;1473;p1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4" name="Google Shape;1474;p1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5" name="Google Shape;1475;p1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6" name="Google Shape;1476;p1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7" name="Google Shape;1477;p1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8" name="Google Shape;1478;p1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9" name="Google Shape;1479;p1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0" name="Google Shape;1480;p1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1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1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1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4" name="Google Shape;1484;p1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5" name="Google Shape;1485;p1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6" name="Google Shape;1486;p1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7" name="Google Shape;1487;p1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8" name="Google Shape;1488;p1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9" name="Google Shape;1489;p1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0" name="Google Shape;1490;p1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1" name="Google Shape;1491;p1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2" name="Google Shape;1492;p1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3" name="Google Shape;1493;p1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4" name="Google Shape;1494;p1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495" name="Google Shape;1495;p15"/>
            <p:cNvGrpSpPr/>
            <p:nvPr/>
          </p:nvGrpSpPr>
          <p:grpSpPr>
            <a:xfrm>
              <a:off x="0" y="233038"/>
              <a:ext cx="9144000" cy="4677425"/>
              <a:chOff x="0" y="230950"/>
              <a:chExt cx="9144000" cy="4677425"/>
            </a:xfrm>
          </p:grpSpPr>
          <p:cxnSp>
            <p:nvCxnSpPr>
              <p:cNvPr id="1496" name="Google Shape;1496;p1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7" name="Google Shape;1497;p1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8" name="Google Shape;1498;p1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9" name="Google Shape;1499;p1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0" name="Google Shape;1500;p1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1" name="Google Shape;1501;p1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2" name="Google Shape;1502;p1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3" name="Google Shape;1503;p1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4" name="Google Shape;1504;p1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5" name="Google Shape;1505;p1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6" name="Google Shape;1506;p1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7" name="Google Shape;1507;p1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8" name="Google Shape;1508;p1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9" name="Google Shape;1509;p1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0" name="Google Shape;1510;p1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1" name="Google Shape;1511;p1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2" name="Google Shape;1512;p1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1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1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5" name="Google Shape;1515;p1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6" name="Google Shape;1516;p1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517" name="Google Shape;1517;p1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5"/>
          <p:cNvSpPr txBox="1">
            <a:spLocks noGrp="1"/>
          </p:cNvSpPr>
          <p:nvPr>
            <p:ph type="subTitle" idx="1"/>
          </p:nvPr>
        </p:nvSpPr>
        <p:spPr>
          <a:xfrm>
            <a:off x="720000" y="2365602"/>
            <a:ext cx="4770900" cy="162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9" name="Google Shape;1519;p15"/>
          <p:cNvSpPr txBox="1">
            <a:spLocks noGrp="1"/>
          </p:cNvSpPr>
          <p:nvPr>
            <p:ph type="title"/>
          </p:nvPr>
        </p:nvSpPr>
        <p:spPr>
          <a:xfrm>
            <a:off x="720000" y="1423713"/>
            <a:ext cx="4251600" cy="9777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0" name="Google Shape;1520;p1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 name="Google Shape;1521;p15"/>
          <p:cNvGrpSpPr/>
          <p:nvPr/>
        </p:nvGrpSpPr>
        <p:grpSpPr>
          <a:xfrm>
            <a:off x="7447388" y="59252"/>
            <a:ext cx="1474771" cy="700708"/>
            <a:chOff x="7447388" y="59252"/>
            <a:chExt cx="1474771" cy="700708"/>
          </a:xfrm>
        </p:grpSpPr>
        <p:grpSp>
          <p:nvGrpSpPr>
            <p:cNvPr id="1522" name="Google Shape;1522;p15"/>
            <p:cNvGrpSpPr/>
            <p:nvPr/>
          </p:nvGrpSpPr>
          <p:grpSpPr>
            <a:xfrm>
              <a:off x="8409424" y="497882"/>
              <a:ext cx="184649" cy="262078"/>
              <a:chOff x="7619190" y="700187"/>
              <a:chExt cx="184649" cy="262078"/>
            </a:xfrm>
          </p:grpSpPr>
          <p:sp>
            <p:nvSpPr>
              <p:cNvPr id="1523" name="Google Shape;1523;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15"/>
            <p:cNvGrpSpPr/>
            <p:nvPr/>
          </p:nvGrpSpPr>
          <p:grpSpPr>
            <a:xfrm>
              <a:off x="7590424" y="201484"/>
              <a:ext cx="205871" cy="226202"/>
              <a:chOff x="7065678" y="829299"/>
              <a:chExt cx="205871" cy="226202"/>
            </a:xfrm>
          </p:grpSpPr>
          <p:sp>
            <p:nvSpPr>
              <p:cNvPr id="1532" name="Google Shape;1532;p1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15"/>
            <p:cNvGrpSpPr/>
            <p:nvPr/>
          </p:nvGrpSpPr>
          <p:grpSpPr>
            <a:xfrm rot="5400000">
              <a:off x="7929452" y="-422811"/>
              <a:ext cx="510644" cy="1474771"/>
              <a:chOff x="6276759" y="1364852"/>
              <a:chExt cx="510644" cy="1474771"/>
            </a:xfrm>
          </p:grpSpPr>
          <p:sp>
            <p:nvSpPr>
              <p:cNvPr id="1539" name="Google Shape;1539;p1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3" name="Google Shape;1543;p15"/>
          <p:cNvGrpSpPr/>
          <p:nvPr/>
        </p:nvGrpSpPr>
        <p:grpSpPr>
          <a:xfrm>
            <a:off x="-128054" y="4198221"/>
            <a:ext cx="1148505" cy="808662"/>
            <a:chOff x="-128054" y="4198221"/>
            <a:chExt cx="1148505" cy="808662"/>
          </a:xfrm>
        </p:grpSpPr>
        <p:grpSp>
          <p:nvGrpSpPr>
            <p:cNvPr id="1544" name="Google Shape;1544;p15"/>
            <p:cNvGrpSpPr/>
            <p:nvPr/>
          </p:nvGrpSpPr>
          <p:grpSpPr>
            <a:xfrm>
              <a:off x="65882" y="4314892"/>
              <a:ext cx="727385" cy="481963"/>
              <a:chOff x="65882" y="4314892"/>
              <a:chExt cx="727385" cy="481963"/>
            </a:xfrm>
          </p:grpSpPr>
          <p:sp>
            <p:nvSpPr>
              <p:cNvPr id="1545" name="Google Shape;1545;p1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6" name="Google Shape;1546;p15"/>
              <p:cNvGrpSpPr/>
              <p:nvPr/>
            </p:nvGrpSpPr>
            <p:grpSpPr>
              <a:xfrm rot="975942">
                <a:off x="98891" y="4335507"/>
                <a:ext cx="184655" cy="262086"/>
                <a:chOff x="7619190" y="700187"/>
                <a:chExt cx="184649" cy="262078"/>
              </a:xfrm>
            </p:grpSpPr>
            <p:sp>
              <p:nvSpPr>
                <p:cNvPr id="1547" name="Google Shape;1547;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5" name="Google Shape;1555;p15"/>
            <p:cNvGrpSpPr/>
            <p:nvPr/>
          </p:nvGrpSpPr>
          <p:grpSpPr>
            <a:xfrm>
              <a:off x="-128054" y="4198221"/>
              <a:ext cx="1148505" cy="808662"/>
              <a:chOff x="-204254" y="4198221"/>
              <a:chExt cx="1148505" cy="808662"/>
            </a:xfrm>
          </p:grpSpPr>
          <p:grpSp>
            <p:nvGrpSpPr>
              <p:cNvPr id="1556" name="Google Shape;1556;p15"/>
              <p:cNvGrpSpPr/>
              <p:nvPr/>
            </p:nvGrpSpPr>
            <p:grpSpPr>
              <a:xfrm rot="3803483" flipH="1">
                <a:off x="580713" y="4264960"/>
                <a:ext cx="278594" cy="209395"/>
                <a:chOff x="1539427" y="3527825"/>
                <a:chExt cx="278590" cy="209392"/>
              </a:xfrm>
            </p:grpSpPr>
            <p:sp>
              <p:nvSpPr>
                <p:cNvPr id="1557" name="Google Shape;1557;p1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0" name="Google Shape;1560;p1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561"/>
        <p:cNvGrpSpPr/>
        <p:nvPr/>
      </p:nvGrpSpPr>
      <p:grpSpPr>
        <a:xfrm>
          <a:off x="0" y="0"/>
          <a:ext cx="0" cy="0"/>
          <a:chOff x="0" y="0"/>
          <a:chExt cx="0" cy="0"/>
        </a:xfrm>
      </p:grpSpPr>
      <p:grpSp>
        <p:nvGrpSpPr>
          <p:cNvPr id="1562" name="Google Shape;1562;p16"/>
          <p:cNvGrpSpPr/>
          <p:nvPr/>
        </p:nvGrpSpPr>
        <p:grpSpPr>
          <a:xfrm>
            <a:off x="-91440" y="-34204"/>
            <a:ext cx="9326880" cy="5211909"/>
            <a:chOff x="0" y="0"/>
            <a:chExt cx="9144000" cy="5143500"/>
          </a:xfrm>
        </p:grpSpPr>
        <p:grpSp>
          <p:nvGrpSpPr>
            <p:cNvPr id="1563" name="Google Shape;1563;p16"/>
            <p:cNvGrpSpPr/>
            <p:nvPr/>
          </p:nvGrpSpPr>
          <p:grpSpPr>
            <a:xfrm>
              <a:off x="202089" y="0"/>
              <a:ext cx="8739822" cy="5143500"/>
              <a:chOff x="200927" y="-1250"/>
              <a:chExt cx="8739822" cy="5143500"/>
            </a:xfrm>
          </p:grpSpPr>
          <p:cxnSp>
            <p:nvCxnSpPr>
              <p:cNvPr id="1564" name="Google Shape;1564;p16"/>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5" name="Google Shape;1565;p16"/>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6" name="Google Shape;1566;p16"/>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7" name="Google Shape;1567;p16"/>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8" name="Google Shape;1568;p16"/>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9" name="Google Shape;1569;p16"/>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0" name="Google Shape;1570;p16"/>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1" name="Google Shape;1571;p16"/>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2" name="Google Shape;1572;p16"/>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3" name="Google Shape;1573;p16"/>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4" name="Google Shape;1574;p16"/>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5" name="Google Shape;1575;p16"/>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6" name="Google Shape;1576;p16"/>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7" name="Google Shape;1577;p16"/>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8" name="Google Shape;1578;p16"/>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9" name="Google Shape;1579;p16"/>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0" name="Google Shape;1580;p16"/>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1" name="Google Shape;1581;p16"/>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2" name="Google Shape;1582;p16"/>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3" name="Google Shape;1583;p16"/>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4" name="Google Shape;1584;p16"/>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5" name="Google Shape;1585;p16"/>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6" name="Google Shape;1586;p16"/>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7" name="Google Shape;1587;p16"/>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8" name="Google Shape;1588;p16"/>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9" name="Google Shape;1589;p16"/>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0" name="Google Shape;1590;p16"/>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1" name="Google Shape;1591;p16"/>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2" name="Google Shape;1592;p16"/>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3" name="Google Shape;1593;p16"/>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4" name="Google Shape;1594;p16"/>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5" name="Google Shape;1595;p16"/>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6" name="Google Shape;1596;p16"/>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7" name="Google Shape;1597;p16"/>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8" name="Google Shape;1598;p16"/>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9" name="Google Shape;1599;p16"/>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0" name="Google Shape;1600;p16"/>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1" name="Google Shape;1601;p16"/>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2" name="Google Shape;1602;p16"/>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3" name="Google Shape;1603;p16"/>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4" name="Google Shape;1604;p16"/>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5" name="Google Shape;1605;p16"/>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6" name="Google Shape;1606;p16"/>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7" name="Google Shape;1607;p16"/>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608" name="Google Shape;1608;p16"/>
            <p:cNvGrpSpPr/>
            <p:nvPr/>
          </p:nvGrpSpPr>
          <p:grpSpPr>
            <a:xfrm>
              <a:off x="0" y="233038"/>
              <a:ext cx="9144000" cy="4677425"/>
              <a:chOff x="0" y="230950"/>
              <a:chExt cx="9144000" cy="4677425"/>
            </a:xfrm>
          </p:grpSpPr>
          <p:cxnSp>
            <p:nvCxnSpPr>
              <p:cNvPr id="1609" name="Google Shape;1609;p16"/>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0" name="Google Shape;1610;p16"/>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1" name="Google Shape;1611;p16"/>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2" name="Google Shape;1612;p16"/>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3" name="Google Shape;1613;p16"/>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4" name="Google Shape;1614;p16"/>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5" name="Google Shape;1615;p16"/>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6" name="Google Shape;1616;p16"/>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7" name="Google Shape;1617;p16"/>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8" name="Google Shape;1618;p16"/>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9" name="Google Shape;1619;p16"/>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0" name="Google Shape;1620;p16"/>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1" name="Google Shape;1621;p16"/>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2" name="Google Shape;1622;p16"/>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3" name="Google Shape;1623;p16"/>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4" name="Google Shape;1624;p16"/>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5" name="Google Shape;1625;p16"/>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6" name="Google Shape;1626;p16"/>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7" name="Google Shape;1627;p16"/>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8" name="Google Shape;1628;p16"/>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9" name="Google Shape;1629;p16"/>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630" name="Google Shape;1630;p16"/>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6"/>
          <p:cNvSpPr txBox="1">
            <a:spLocks noGrp="1"/>
          </p:cNvSpPr>
          <p:nvPr>
            <p:ph type="subTitle" idx="1"/>
          </p:nvPr>
        </p:nvSpPr>
        <p:spPr>
          <a:xfrm>
            <a:off x="720000" y="1894650"/>
            <a:ext cx="27525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2" name="Google Shape;1632;p16"/>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3" name="Google Shape;1633;p16"/>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16"/>
          <p:cNvGrpSpPr/>
          <p:nvPr/>
        </p:nvGrpSpPr>
        <p:grpSpPr>
          <a:xfrm>
            <a:off x="7447388" y="59252"/>
            <a:ext cx="1474771" cy="700708"/>
            <a:chOff x="7447388" y="59252"/>
            <a:chExt cx="1474771" cy="700708"/>
          </a:xfrm>
        </p:grpSpPr>
        <p:grpSp>
          <p:nvGrpSpPr>
            <p:cNvPr id="1635" name="Google Shape;1635;p16"/>
            <p:cNvGrpSpPr/>
            <p:nvPr/>
          </p:nvGrpSpPr>
          <p:grpSpPr>
            <a:xfrm>
              <a:off x="8409424" y="497882"/>
              <a:ext cx="184649" cy="262078"/>
              <a:chOff x="7619190" y="700187"/>
              <a:chExt cx="184649" cy="262078"/>
            </a:xfrm>
          </p:grpSpPr>
          <p:sp>
            <p:nvSpPr>
              <p:cNvPr id="1636" name="Google Shape;1636;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16"/>
            <p:cNvGrpSpPr/>
            <p:nvPr/>
          </p:nvGrpSpPr>
          <p:grpSpPr>
            <a:xfrm>
              <a:off x="7590424" y="201484"/>
              <a:ext cx="205871" cy="226202"/>
              <a:chOff x="7065678" y="829299"/>
              <a:chExt cx="205871" cy="226202"/>
            </a:xfrm>
          </p:grpSpPr>
          <p:sp>
            <p:nvSpPr>
              <p:cNvPr id="1645" name="Google Shape;1645;p1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16"/>
            <p:cNvGrpSpPr/>
            <p:nvPr/>
          </p:nvGrpSpPr>
          <p:grpSpPr>
            <a:xfrm rot="5400000">
              <a:off x="7929452" y="-422811"/>
              <a:ext cx="510644" cy="1474771"/>
              <a:chOff x="6276759" y="1364852"/>
              <a:chExt cx="510644" cy="1474771"/>
            </a:xfrm>
          </p:grpSpPr>
          <p:sp>
            <p:nvSpPr>
              <p:cNvPr id="1652" name="Google Shape;1652;p16"/>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6" name="Google Shape;1656;p16"/>
          <p:cNvGrpSpPr/>
          <p:nvPr/>
        </p:nvGrpSpPr>
        <p:grpSpPr>
          <a:xfrm>
            <a:off x="-128054" y="4198221"/>
            <a:ext cx="1148505" cy="808662"/>
            <a:chOff x="-128054" y="4198221"/>
            <a:chExt cx="1148505" cy="808662"/>
          </a:xfrm>
        </p:grpSpPr>
        <p:grpSp>
          <p:nvGrpSpPr>
            <p:cNvPr id="1657" name="Google Shape;1657;p16"/>
            <p:cNvGrpSpPr/>
            <p:nvPr/>
          </p:nvGrpSpPr>
          <p:grpSpPr>
            <a:xfrm>
              <a:off x="65882" y="4314892"/>
              <a:ext cx="727385" cy="481963"/>
              <a:chOff x="65882" y="4314892"/>
              <a:chExt cx="727385" cy="481963"/>
            </a:xfrm>
          </p:grpSpPr>
          <p:sp>
            <p:nvSpPr>
              <p:cNvPr id="1658" name="Google Shape;1658;p16"/>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9" name="Google Shape;1659;p16"/>
              <p:cNvGrpSpPr/>
              <p:nvPr/>
            </p:nvGrpSpPr>
            <p:grpSpPr>
              <a:xfrm rot="975942">
                <a:off x="98891" y="4335507"/>
                <a:ext cx="184655" cy="262086"/>
                <a:chOff x="7619190" y="700187"/>
                <a:chExt cx="184649" cy="262078"/>
              </a:xfrm>
            </p:grpSpPr>
            <p:sp>
              <p:nvSpPr>
                <p:cNvPr id="1660" name="Google Shape;1660;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8" name="Google Shape;1668;p16"/>
            <p:cNvGrpSpPr/>
            <p:nvPr/>
          </p:nvGrpSpPr>
          <p:grpSpPr>
            <a:xfrm>
              <a:off x="-128054" y="4198221"/>
              <a:ext cx="1148505" cy="808662"/>
              <a:chOff x="-204254" y="4198221"/>
              <a:chExt cx="1148505" cy="808662"/>
            </a:xfrm>
          </p:grpSpPr>
          <p:grpSp>
            <p:nvGrpSpPr>
              <p:cNvPr id="1669" name="Google Shape;1669;p16"/>
              <p:cNvGrpSpPr/>
              <p:nvPr/>
            </p:nvGrpSpPr>
            <p:grpSpPr>
              <a:xfrm rot="3803483" flipH="1">
                <a:off x="580713" y="4264960"/>
                <a:ext cx="278594" cy="209395"/>
                <a:chOff x="1539427" y="3527825"/>
                <a:chExt cx="278590" cy="209392"/>
              </a:xfrm>
            </p:grpSpPr>
            <p:sp>
              <p:nvSpPr>
                <p:cNvPr id="1670" name="Google Shape;1670;p16"/>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3" name="Google Shape;1673;p16"/>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674"/>
        <p:cNvGrpSpPr/>
        <p:nvPr/>
      </p:nvGrpSpPr>
      <p:grpSpPr>
        <a:xfrm>
          <a:off x="0" y="0"/>
          <a:ext cx="0" cy="0"/>
          <a:chOff x="0" y="0"/>
          <a:chExt cx="0" cy="0"/>
        </a:xfrm>
      </p:grpSpPr>
      <p:grpSp>
        <p:nvGrpSpPr>
          <p:cNvPr id="1675" name="Google Shape;1675;p17"/>
          <p:cNvGrpSpPr/>
          <p:nvPr/>
        </p:nvGrpSpPr>
        <p:grpSpPr>
          <a:xfrm>
            <a:off x="-91440" y="-34204"/>
            <a:ext cx="9326880" cy="5211909"/>
            <a:chOff x="0" y="0"/>
            <a:chExt cx="9144000" cy="5143500"/>
          </a:xfrm>
        </p:grpSpPr>
        <p:grpSp>
          <p:nvGrpSpPr>
            <p:cNvPr id="1676" name="Google Shape;1676;p17"/>
            <p:cNvGrpSpPr/>
            <p:nvPr/>
          </p:nvGrpSpPr>
          <p:grpSpPr>
            <a:xfrm>
              <a:off x="202089" y="0"/>
              <a:ext cx="8739822" cy="5143500"/>
              <a:chOff x="200927" y="-1250"/>
              <a:chExt cx="8739822" cy="5143500"/>
            </a:xfrm>
          </p:grpSpPr>
          <p:cxnSp>
            <p:nvCxnSpPr>
              <p:cNvPr id="1677" name="Google Shape;1677;p1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8" name="Google Shape;1678;p1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9" name="Google Shape;1679;p1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0" name="Google Shape;1680;p1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1" name="Google Shape;1681;p1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2" name="Google Shape;1682;p1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3" name="Google Shape;1683;p1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4" name="Google Shape;1684;p1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5" name="Google Shape;1685;p1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6" name="Google Shape;1686;p1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7" name="Google Shape;1687;p1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8" name="Google Shape;1688;p1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9" name="Google Shape;1689;p1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0" name="Google Shape;1690;p1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1" name="Google Shape;1691;p1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2" name="Google Shape;1692;p1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3" name="Google Shape;1693;p1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4" name="Google Shape;1694;p1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5" name="Google Shape;1695;p1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6" name="Google Shape;1696;p1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7" name="Google Shape;1697;p1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8" name="Google Shape;1698;p1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9" name="Google Shape;1699;p1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0" name="Google Shape;1700;p1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1" name="Google Shape;1701;p1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2" name="Google Shape;1702;p1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3" name="Google Shape;1703;p1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4" name="Google Shape;1704;p1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5" name="Google Shape;1705;p1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6" name="Google Shape;1706;p1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7" name="Google Shape;1707;p1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8" name="Google Shape;1708;p1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9" name="Google Shape;1709;p1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0" name="Google Shape;1710;p1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1" name="Google Shape;1711;p1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2" name="Google Shape;1712;p1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3" name="Google Shape;1713;p1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4" name="Google Shape;1714;p1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5" name="Google Shape;1715;p1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6" name="Google Shape;1716;p1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7" name="Google Shape;1717;p1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8" name="Google Shape;1718;p1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9" name="Google Shape;1719;p1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0" name="Google Shape;1720;p1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721" name="Google Shape;1721;p17"/>
            <p:cNvGrpSpPr/>
            <p:nvPr/>
          </p:nvGrpSpPr>
          <p:grpSpPr>
            <a:xfrm>
              <a:off x="0" y="233038"/>
              <a:ext cx="9144000" cy="4677425"/>
              <a:chOff x="0" y="230950"/>
              <a:chExt cx="9144000" cy="4677425"/>
            </a:xfrm>
          </p:grpSpPr>
          <p:cxnSp>
            <p:nvCxnSpPr>
              <p:cNvPr id="1722" name="Google Shape;1722;p1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3" name="Google Shape;1723;p1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4" name="Google Shape;1724;p1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5" name="Google Shape;1725;p1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6" name="Google Shape;1726;p1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7" name="Google Shape;1727;p1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8" name="Google Shape;1728;p1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9" name="Google Shape;1729;p1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0" name="Google Shape;1730;p1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1" name="Google Shape;1731;p1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2" name="Google Shape;1732;p1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3" name="Google Shape;1733;p1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4" name="Google Shape;1734;p1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5" name="Google Shape;1735;p1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6" name="Google Shape;1736;p1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7" name="Google Shape;1737;p1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8" name="Google Shape;1738;p1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9" name="Google Shape;1739;p1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0" name="Google Shape;1740;p1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1" name="Google Shape;1741;p1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2" name="Google Shape;1742;p1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743" name="Google Shape;1743;p1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7"/>
          <p:cNvSpPr txBox="1">
            <a:spLocks noGrp="1"/>
          </p:cNvSpPr>
          <p:nvPr>
            <p:ph type="subTitle" idx="1"/>
          </p:nvPr>
        </p:nvSpPr>
        <p:spPr>
          <a:xfrm>
            <a:off x="4949400" y="1144100"/>
            <a:ext cx="3474600" cy="256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5" name="Google Shape;1745;p17"/>
          <p:cNvSpPr txBox="1">
            <a:spLocks noGrp="1"/>
          </p:cNvSpPr>
          <p:nvPr>
            <p:ph type="title"/>
          </p:nvPr>
        </p:nvSpPr>
        <p:spPr>
          <a:xfrm>
            <a:off x="4949400" y="414525"/>
            <a:ext cx="34746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46" name="Google Shape;1746;p17"/>
          <p:cNvGrpSpPr/>
          <p:nvPr/>
        </p:nvGrpSpPr>
        <p:grpSpPr>
          <a:xfrm>
            <a:off x="65867" y="238163"/>
            <a:ext cx="760670" cy="2045787"/>
            <a:chOff x="65867" y="238163"/>
            <a:chExt cx="760670" cy="2045787"/>
          </a:xfrm>
        </p:grpSpPr>
        <p:grpSp>
          <p:nvGrpSpPr>
            <p:cNvPr id="1747" name="Google Shape;1747;p17"/>
            <p:cNvGrpSpPr/>
            <p:nvPr/>
          </p:nvGrpSpPr>
          <p:grpSpPr>
            <a:xfrm flipH="1">
              <a:off x="65867" y="238163"/>
              <a:ext cx="760670" cy="1616749"/>
              <a:chOff x="8230542" y="2865663"/>
              <a:chExt cx="760670" cy="1616749"/>
            </a:xfrm>
          </p:grpSpPr>
          <p:sp>
            <p:nvSpPr>
              <p:cNvPr id="1748" name="Google Shape;1748;p17"/>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7"/>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7"/>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7"/>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2" name="Google Shape;1752;p17"/>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3" name="Google Shape;1753;p17"/>
            <p:cNvGrpSpPr/>
            <p:nvPr/>
          </p:nvGrpSpPr>
          <p:grpSpPr>
            <a:xfrm>
              <a:off x="277665" y="1151762"/>
              <a:ext cx="184649" cy="262078"/>
              <a:chOff x="7619190" y="700187"/>
              <a:chExt cx="184649" cy="262078"/>
            </a:xfrm>
          </p:grpSpPr>
          <p:sp>
            <p:nvSpPr>
              <p:cNvPr id="1754" name="Google Shape;1754;p1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762"/>
        <p:cNvGrpSpPr/>
        <p:nvPr/>
      </p:nvGrpSpPr>
      <p:grpSpPr>
        <a:xfrm>
          <a:off x="0" y="0"/>
          <a:ext cx="0" cy="0"/>
          <a:chOff x="0" y="0"/>
          <a:chExt cx="0" cy="0"/>
        </a:xfrm>
      </p:grpSpPr>
      <p:grpSp>
        <p:nvGrpSpPr>
          <p:cNvPr id="1763" name="Google Shape;1763;p18"/>
          <p:cNvGrpSpPr/>
          <p:nvPr/>
        </p:nvGrpSpPr>
        <p:grpSpPr>
          <a:xfrm>
            <a:off x="-91440" y="-34204"/>
            <a:ext cx="9326880" cy="5211909"/>
            <a:chOff x="0" y="0"/>
            <a:chExt cx="9144000" cy="5143500"/>
          </a:xfrm>
        </p:grpSpPr>
        <p:grpSp>
          <p:nvGrpSpPr>
            <p:cNvPr id="1764" name="Google Shape;1764;p18"/>
            <p:cNvGrpSpPr/>
            <p:nvPr/>
          </p:nvGrpSpPr>
          <p:grpSpPr>
            <a:xfrm>
              <a:off x="202089" y="0"/>
              <a:ext cx="8739822" cy="5143500"/>
              <a:chOff x="200927" y="-1250"/>
              <a:chExt cx="8739822" cy="5143500"/>
            </a:xfrm>
          </p:grpSpPr>
          <p:cxnSp>
            <p:nvCxnSpPr>
              <p:cNvPr id="1765" name="Google Shape;1765;p1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6" name="Google Shape;1766;p1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7" name="Google Shape;1767;p1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8" name="Google Shape;1768;p1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9" name="Google Shape;1769;p1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0" name="Google Shape;1770;p1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1" name="Google Shape;1771;p1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2" name="Google Shape;1772;p1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1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4" name="Google Shape;1774;p1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5" name="Google Shape;1775;p1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6" name="Google Shape;1776;p1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7" name="Google Shape;1777;p1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8" name="Google Shape;1778;p1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9" name="Google Shape;1779;p1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0" name="Google Shape;1780;p1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1" name="Google Shape;1781;p1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2" name="Google Shape;1782;p1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3" name="Google Shape;1783;p1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4" name="Google Shape;1784;p1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5" name="Google Shape;1785;p1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6" name="Google Shape;1786;p1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7" name="Google Shape;1787;p1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8" name="Google Shape;1788;p1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9" name="Google Shape;1789;p1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0" name="Google Shape;1790;p1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1" name="Google Shape;1791;p1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2" name="Google Shape;1792;p1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3" name="Google Shape;1793;p1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4" name="Google Shape;1794;p1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5" name="Google Shape;1795;p1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6" name="Google Shape;1796;p1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7" name="Google Shape;1797;p1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8" name="Google Shape;1798;p1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9" name="Google Shape;1799;p1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0" name="Google Shape;1800;p1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1" name="Google Shape;1801;p1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2" name="Google Shape;1802;p1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3" name="Google Shape;1803;p1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4" name="Google Shape;1804;p1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5" name="Google Shape;1805;p1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6" name="Google Shape;1806;p1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7" name="Google Shape;1807;p1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8" name="Google Shape;1808;p1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09" name="Google Shape;1809;p18"/>
            <p:cNvGrpSpPr/>
            <p:nvPr/>
          </p:nvGrpSpPr>
          <p:grpSpPr>
            <a:xfrm>
              <a:off x="0" y="233038"/>
              <a:ext cx="9144000" cy="4677425"/>
              <a:chOff x="0" y="230950"/>
              <a:chExt cx="9144000" cy="4677425"/>
            </a:xfrm>
          </p:grpSpPr>
          <p:cxnSp>
            <p:nvCxnSpPr>
              <p:cNvPr id="1810" name="Google Shape;1810;p1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1" name="Google Shape;1811;p1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2" name="Google Shape;1812;p1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3" name="Google Shape;1813;p1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4" name="Google Shape;1814;p1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5" name="Google Shape;1815;p1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6" name="Google Shape;1816;p1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7" name="Google Shape;1817;p1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8" name="Google Shape;1818;p1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9" name="Google Shape;1819;p1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0" name="Google Shape;1820;p1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1" name="Google Shape;1821;p1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2" name="Google Shape;1822;p1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3" name="Google Shape;1823;p1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4" name="Google Shape;1824;p1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5" name="Google Shape;1825;p1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6" name="Google Shape;1826;p1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7" name="Google Shape;1827;p1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1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1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30" name="Google Shape;1830;p1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831" name="Google Shape;1831;p1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txBox="1">
            <a:spLocks noGrp="1"/>
          </p:cNvSpPr>
          <p:nvPr>
            <p:ph type="title"/>
          </p:nvPr>
        </p:nvSpPr>
        <p:spPr>
          <a:xfrm>
            <a:off x="7200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3" name="Google Shape;1833;p18"/>
          <p:cNvSpPr txBox="1">
            <a:spLocks noGrp="1"/>
          </p:cNvSpPr>
          <p:nvPr>
            <p:ph type="subTitle" idx="1"/>
          </p:nvPr>
        </p:nvSpPr>
        <p:spPr>
          <a:xfrm>
            <a:off x="7200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4" name="Google Shape;1834;p18"/>
          <p:cNvSpPr txBox="1">
            <a:spLocks noGrp="1"/>
          </p:cNvSpPr>
          <p:nvPr>
            <p:ph type="title" idx="2"/>
          </p:nvPr>
        </p:nvSpPr>
        <p:spPr>
          <a:xfrm>
            <a:off x="34038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5" name="Google Shape;1835;p18"/>
          <p:cNvSpPr txBox="1">
            <a:spLocks noGrp="1"/>
          </p:cNvSpPr>
          <p:nvPr>
            <p:ph type="subTitle" idx="3"/>
          </p:nvPr>
        </p:nvSpPr>
        <p:spPr>
          <a:xfrm>
            <a:off x="34038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6" name="Google Shape;1836;p18"/>
          <p:cNvSpPr txBox="1">
            <a:spLocks noGrp="1"/>
          </p:cNvSpPr>
          <p:nvPr>
            <p:ph type="title" idx="4"/>
          </p:nvPr>
        </p:nvSpPr>
        <p:spPr>
          <a:xfrm>
            <a:off x="60876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7" name="Google Shape;1837;p18"/>
          <p:cNvSpPr txBox="1">
            <a:spLocks noGrp="1"/>
          </p:cNvSpPr>
          <p:nvPr>
            <p:ph type="subTitle" idx="5"/>
          </p:nvPr>
        </p:nvSpPr>
        <p:spPr>
          <a:xfrm>
            <a:off x="60876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8" name="Google Shape;1838;p18"/>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9" name="Google Shape;1839;p18"/>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0" name="Google Shape;1840;p18"/>
          <p:cNvGrpSpPr/>
          <p:nvPr/>
        </p:nvGrpSpPr>
        <p:grpSpPr>
          <a:xfrm>
            <a:off x="7447388" y="59252"/>
            <a:ext cx="1474771" cy="700708"/>
            <a:chOff x="7447388" y="59252"/>
            <a:chExt cx="1474771" cy="700708"/>
          </a:xfrm>
        </p:grpSpPr>
        <p:grpSp>
          <p:nvGrpSpPr>
            <p:cNvPr id="1841" name="Google Shape;1841;p18"/>
            <p:cNvGrpSpPr/>
            <p:nvPr/>
          </p:nvGrpSpPr>
          <p:grpSpPr>
            <a:xfrm>
              <a:off x="8409424" y="497882"/>
              <a:ext cx="184649" cy="262078"/>
              <a:chOff x="7619190" y="700187"/>
              <a:chExt cx="184649" cy="262078"/>
            </a:xfrm>
          </p:grpSpPr>
          <p:sp>
            <p:nvSpPr>
              <p:cNvPr id="1842" name="Google Shape;1842;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18"/>
            <p:cNvGrpSpPr/>
            <p:nvPr/>
          </p:nvGrpSpPr>
          <p:grpSpPr>
            <a:xfrm>
              <a:off x="7590424" y="201484"/>
              <a:ext cx="205871" cy="226202"/>
              <a:chOff x="7065678" y="829299"/>
              <a:chExt cx="205871" cy="226202"/>
            </a:xfrm>
          </p:grpSpPr>
          <p:sp>
            <p:nvSpPr>
              <p:cNvPr id="1851" name="Google Shape;1851;p1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18"/>
            <p:cNvGrpSpPr/>
            <p:nvPr/>
          </p:nvGrpSpPr>
          <p:grpSpPr>
            <a:xfrm rot="5400000">
              <a:off x="7929452" y="-422811"/>
              <a:ext cx="510644" cy="1474771"/>
              <a:chOff x="6276759" y="1364852"/>
              <a:chExt cx="510644" cy="1474771"/>
            </a:xfrm>
          </p:grpSpPr>
          <p:sp>
            <p:nvSpPr>
              <p:cNvPr id="1858" name="Google Shape;1858;p1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2" name="Google Shape;1862;p18"/>
          <p:cNvGrpSpPr/>
          <p:nvPr/>
        </p:nvGrpSpPr>
        <p:grpSpPr>
          <a:xfrm>
            <a:off x="-128054" y="4198221"/>
            <a:ext cx="1148505" cy="808662"/>
            <a:chOff x="-128054" y="4198221"/>
            <a:chExt cx="1148505" cy="808662"/>
          </a:xfrm>
        </p:grpSpPr>
        <p:grpSp>
          <p:nvGrpSpPr>
            <p:cNvPr id="1863" name="Google Shape;1863;p18"/>
            <p:cNvGrpSpPr/>
            <p:nvPr/>
          </p:nvGrpSpPr>
          <p:grpSpPr>
            <a:xfrm>
              <a:off x="65882" y="4314892"/>
              <a:ext cx="727385" cy="481963"/>
              <a:chOff x="65882" y="4314892"/>
              <a:chExt cx="727385" cy="481963"/>
            </a:xfrm>
          </p:grpSpPr>
          <p:sp>
            <p:nvSpPr>
              <p:cNvPr id="1864" name="Google Shape;1864;p1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18"/>
              <p:cNvGrpSpPr/>
              <p:nvPr/>
            </p:nvGrpSpPr>
            <p:grpSpPr>
              <a:xfrm rot="975942">
                <a:off x="98891" y="4335507"/>
                <a:ext cx="184655" cy="262086"/>
                <a:chOff x="7619190" y="700187"/>
                <a:chExt cx="184649" cy="262078"/>
              </a:xfrm>
            </p:grpSpPr>
            <p:sp>
              <p:nvSpPr>
                <p:cNvPr id="1866" name="Google Shape;1866;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18"/>
            <p:cNvGrpSpPr/>
            <p:nvPr/>
          </p:nvGrpSpPr>
          <p:grpSpPr>
            <a:xfrm>
              <a:off x="-128054" y="4198221"/>
              <a:ext cx="1148505" cy="808662"/>
              <a:chOff x="-204254" y="4198221"/>
              <a:chExt cx="1148505" cy="808662"/>
            </a:xfrm>
          </p:grpSpPr>
          <p:grpSp>
            <p:nvGrpSpPr>
              <p:cNvPr id="1875" name="Google Shape;1875;p18"/>
              <p:cNvGrpSpPr/>
              <p:nvPr/>
            </p:nvGrpSpPr>
            <p:grpSpPr>
              <a:xfrm rot="3803483" flipH="1">
                <a:off x="580713" y="4264960"/>
                <a:ext cx="278594" cy="209395"/>
                <a:chOff x="1539427" y="3527825"/>
                <a:chExt cx="278590" cy="209392"/>
              </a:xfrm>
            </p:grpSpPr>
            <p:sp>
              <p:nvSpPr>
                <p:cNvPr id="1876" name="Google Shape;1876;p1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1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880"/>
        <p:cNvGrpSpPr/>
        <p:nvPr/>
      </p:nvGrpSpPr>
      <p:grpSpPr>
        <a:xfrm>
          <a:off x="0" y="0"/>
          <a:ext cx="0" cy="0"/>
          <a:chOff x="0" y="0"/>
          <a:chExt cx="0" cy="0"/>
        </a:xfrm>
      </p:grpSpPr>
      <p:grpSp>
        <p:nvGrpSpPr>
          <p:cNvPr id="1881" name="Google Shape;1881;p19"/>
          <p:cNvGrpSpPr/>
          <p:nvPr/>
        </p:nvGrpSpPr>
        <p:grpSpPr>
          <a:xfrm>
            <a:off x="-91440" y="-34204"/>
            <a:ext cx="9326880" cy="5211909"/>
            <a:chOff x="0" y="0"/>
            <a:chExt cx="9144000" cy="5143500"/>
          </a:xfrm>
        </p:grpSpPr>
        <p:grpSp>
          <p:nvGrpSpPr>
            <p:cNvPr id="1882" name="Google Shape;1882;p19"/>
            <p:cNvGrpSpPr/>
            <p:nvPr/>
          </p:nvGrpSpPr>
          <p:grpSpPr>
            <a:xfrm>
              <a:off x="202089" y="0"/>
              <a:ext cx="8739822" cy="5143500"/>
              <a:chOff x="200927" y="-1250"/>
              <a:chExt cx="8739822" cy="5143500"/>
            </a:xfrm>
          </p:grpSpPr>
          <p:cxnSp>
            <p:nvCxnSpPr>
              <p:cNvPr id="1883" name="Google Shape;1883;p19"/>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4" name="Google Shape;1884;p19"/>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5" name="Google Shape;1885;p19"/>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6" name="Google Shape;1886;p19"/>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7" name="Google Shape;1887;p19"/>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8" name="Google Shape;1888;p19"/>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9" name="Google Shape;1889;p19"/>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0" name="Google Shape;1890;p19"/>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1" name="Google Shape;1891;p19"/>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2" name="Google Shape;1892;p19"/>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3" name="Google Shape;1893;p19"/>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4" name="Google Shape;1894;p19"/>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5" name="Google Shape;1895;p19"/>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6" name="Google Shape;1896;p19"/>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7" name="Google Shape;1897;p19"/>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8" name="Google Shape;1898;p19"/>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9" name="Google Shape;1899;p19"/>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0" name="Google Shape;1900;p19"/>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1" name="Google Shape;1901;p19"/>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2" name="Google Shape;1902;p19"/>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3" name="Google Shape;1903;p19"/>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4" name="Google Shape;1904;p19"/>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5" name="Google Shape;1905;p19"/>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6" name="Google Shape;1906;p19"/>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7" name="Google Shape;1907;p19"/>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8" name="Google Shape;1908;p19"/>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9" name="Google Shape;1909;p19"/>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0" name="Google Shape;1910;p19"/>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1" name="Google Shape;1911;p19"/>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2" name="Google Shape;1912;p19"/>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3" name="Google Shape;1913;p19"/>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4" name="Google Shape;1914;p19"/>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5" name="Google Shape;1915;p19"/>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6" name="Google Shape;1916;p19"/>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7" name="Google Shape;1917;p19"/>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8" name="Google Shape;1918;p19"/>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9" name="Google Shape;1919;p19"/>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0" name="Google Shape;1920;p19"/>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1" name="Google Shape;1921;p19"/>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2" name="Google Shape;1922;p19"/>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3" name="Google Shape;1923;p19"/>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4" name="Google Shape;1924;p19"/>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5" name="Google Shape;1925;p19"/>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6" name="Google Shape;1926;p19"/>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927" name="Google Shape;1927;p19"/>
            <p:cNvGrpSpPr/>
            <p:nvPr/>
          </p:nvGrpSpPr>
          <p:grpSpPr>
            <a:xfrm>
              <a:off x="0" y="233038"/>
              <a:ext cx="9144000" cy="4677425"/>
              <a:chOff x="0" y="230950"/>
              <a:chExt cx="9144000" cy="4677425"/>
            </a:xfrm>
          </p:grpSpPr>
          <p:cxnSp>
            <p:nvCxnSpPr>
              <p:cNvPr id="1928" name="Google Shape;1928;p19"/>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9" name="Google Shape;1929;p19"/>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0" name="Google Shape;1930;p19"/>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1" name="Google Shape;1931;p19"/>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2" name="Google Shape;1932;p19"/>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3" name="Google Shape;1933;p19"/>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4" name="Google Shape;1934;p19"/>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5" name="Google Shape;1935;p19"/>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6" name="Google Shape;1936;p19"/>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7" name="Google Shape;1937;p19"/>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8" name="Google Shape;1938;p19"/>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9" name="Google Shape;1939;p19"/>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0" name="Google Shape;1940;p19"/>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1" name="Google Shape;1941;p19"/>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2" name="Google Shape;1942;p19"/>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3" name="Google Shape;1943;p19"/>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4" name="Google Shape;1944;p19"/>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5" name="Google Shape;1945;p19"/>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6" name="Google Shape;1946;p19"/>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7" name="Google Shape;1947;p19"/>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8" name="Google Shape;1948;p19"/>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949" name="Google Shape;1949;p19"/>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9"/>
          <p:cNvSpPr txBox="1">
            <a:spLocks noGrp="1"/>
          </p:cNvSpPr>
          <p:nvPr>
            <p:ph type="title"/>
          </p:nvPr>
        </p:nvSpPr>
        <p:spPr>
          <a:xfrm>
            <a:off x="2666250" y="12736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1" name="Google Shape;1951;p19"/>
          <p:cNvSpPr txBox="1">
            <a:spLocks noGrp="1"/>
          </p:cNvSpPr>
          <p:nvPr>
            <p:ph type="subTitle" idx="1"/>
          </p:nvPr>
        </p:nvSpPr>
        <p:spPr>
          <a:xfrm>
            <a:off x="2666250" y="1730875"/>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2" name="Google Shape;1952;p19"/>
          <p:cNvSpPr txBox="1">
            <a:spLocks noGrp="1"/>
          </p:cNvSpPr>
          <p:nvPr>
            <p:ph type="title" idx="2"/>
          </p:nvPr>
        </p:nvSpPr>
        <p:spPr>
          <a:xfrm>
            <a:off x="2666250" y="24390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3" name="Google Shape;1953;p19"/>
          <p:cNvSpPr txBox="1">
            <a:spLocks noGrp="1"/>
          </p:cNvSpPr>
          <p:nvPr>
            <p:ph type="subTitle" idx="3"/>
          </p:nvPr>
        </p:nvSpPr>
        <p:spPr>
          <a:xfrm>
            <a:off x="2666250" y="28962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4" name="Google Shape;1954;p19"/>
          <p:cNvSpPr txBox="1">
            <a:spLocks noGrp="1"/>
          </p:cNvSpPr>
          <p:nvPr>
            <p:ph type="title" idx="4"/>
          </p:nvPr>
        </p:nvSpPr>
        <p:spPr>
          <a:xfrm>
            <a:off x="2666250" y="36044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5" name="Google Shape;1955;p19"/>
          <p:cNvSpPr txBox="1">
            <a:spLocks noGrp="1"/>
          </p:cNvSpPr>
          <p:nvPr>
            <p:ph type="subTitle" idx="5"/>
          </p:nvPr>
        </p:nvSpPr>
        <p:spPr>
          <a:xfrm>
            <a:off x="2666250" y="40616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6" name="Google Shape;1956;p19"/>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7" name="Google Shape;1957;p19"/>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8" name="Google Shape;1958;p19"/>
          <p:cNvGrpSpPr/>
          <p:nvPr/>
        </p:nvGrpSpPr>
        <p:grpSpPr>
          <a:xfrm>
            <a:off x="7447388" y="59252"/>
            <a:ext cx="1474771" cy="700708"/>
            <a:chOff x="7447388" y="59252"/>
            <a:chExt cx="1474771" cy="700708"/>
          </a:xfrm>
        </p:grpSpPr>
        <p:grpSp>
          <p:nvGrpSpPr>
            <p:cNvPr id="1959" name="Google Shape;1959;p19"/>
            <p:cNvGrpSpPr/>
            <p:nvPr/>
          </p:nvGrpSpPr>
          <p:grpSpPr>
            <a:xfrm>
              <a:off x="8409424" y="497882"/>
              <a:ext cx="184649" cy="262078"/>
              <a:chOff x="7619190" y="700187"/>
              <a:chExt cx="184649" cy="262078"/>
            </a:xfrm>
          </p:grpSpPr>
          <p:sp>
            <p:nvSpPr>
              <p:cNvPr id="1960" name="Google Shape;1960;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19"/>
            <p:cNvGrpSpPr/>
            <p:nvPr/>
          </p:nvGrpSpPr>
          <p:grpSpPr>
            <a:xfrm>
              <a:off x="7590424" y="201484"/>
              <a:ext cx="205871" cy="226202"/>
              <a:chOff x="7065678" y="829299"/>
              <a:chExt cx="205871" cy="226202"/>
            </a:xfrm>
          </p:grpSpPr>
          <p:sp>
            <p:nvSpPr>
              <p:cNvPr id="1969" name="Google Shape;1969;p1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5" name="Google Shape;1975;p19"/>
            <p:cNvGrpSpPr/>
            <p:nvPr/>
          </p:nvGrpSpPr>
          <p:grpSpPr>
            <a:xfrm rot="5400000">
              <a:off x="7929452" y="-422811"/>
              <a:ext cx="510644" cy="1474771"/>
              <a:chOff x="6276759" y="1364852"/>
              <a:chExt cx="510644" cy="1474771"/>
            </a:xfrm>
          </p:grpSpPr>
          <p:sp>
            <p:nvSpPr>
              <p:cNvPr id="1976" name="Google Shape;1976;p19"/>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9"/>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9"/>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9"/>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0" name="Google Shape;1980;p19"/>
          <p:cNvGrpSpPr/>
          <p:nvPr/>
        </p:nvGrpSpPr>
        <p:grpSpPr>
          <a:xfrm>
            <a:off x="-128054" y="4198221"/>
            <a:ext cx="1148505" cy="808662"/>
            <a:chOff x="-128054" y="4198221"/>
            <a:chExt cx="1148505" cy="808662"/>
          </a:xfrm>
        </p:grpSpPr>
        <p:grpSp>
          <p:nvGrpSpPr>
            <p:cNvPr id="1981" name="Google Shape;1981;p19"/>
            <p:cNvGrpSpPr/>
            <p:nvPr/>
          </p:nvGrpSpPr>
          <p:grpSpPr>
            <a:xfrm>
              <a:off x="65882" y="4314892"/>
              <a:ext cx="727385" cy="481963"/>
              <a:chOff x="65882" y="4314892"/>
              <a:chExt cx="727385" cy="481963"/>
            </a:xfrm>
          </p:grpSpPr>
          <p:sp>
            <p:nvSpPr>
              <p:cNvPr id="1982" name="Google Shape;1982;p19"/>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3" name="Google Shape;1983;p19"/>
              <p:cNvGrpSpPr/>
              <p:nvPr/>
            </p:nvGrpSpPr>
            <p:grpSpPr>
              <a:xfrm rot="975942">
                <a:off x="98891" y="4335507"/>
                <a:ext cx="184655" cy="262086"/>
                <a:chOff x="7619190" y="700187"/>
                <a:chExt cx="184649" cy="262078"/>
              </a:xfrm>
            </p:grpSpPr>
            <p:sp>
              <p:nvSpPr>
                <p:cNvPr id="1984" name="Google Shape;1984;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2" name="Google Shape;1992;p19"/>
            <p:cNvGrpSpPr/>
            <p:nvPr/>
          </p:nvGrpSpPr>
          <p:grpSpPr>
            <a:xfrm>
              <a:off x="-128054" y="4198221"/>
              <a:ext cx="1148505" cy="808662"/>
              <a:chOff x="-204254" y="4198221"/>
              <a:chExt cx="1148505" cy="808662"/>
            </a:xfrm>
          </p:grpSpPr>
          <p:grpSp>
            <p:nvGrpSpPr>
              <p:cNvPr id="1993" name="Google Shape;1993;p19"/>
              <p:cNvGrpSpPr/>
              <p:nvPr/>
            </p:nvGrpSpPr>
            <p:grpSpPr>
              <a:xfrm rot="3803483" flipH="1">
                <a:off x="580713" y="4264960"/>
                <a:ext cx="278594" cy="209395"/>
                <a:chOff x="1539427" y="3527825"/>
                <a:chExt cx="278590" cy="209392"/>
              </a:xfrm>
            </p:grpSpPr>
            <p:sp>
              <p:nvSpPr>
                <p:cNvPr id="1994" name="Google Shape;1994;p19"/>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9"/>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9"/>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 name="Google Shape;1997;p19"/>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998"/>
        <p:cNvGrpSpPr/>
        <p:nvPr/>
      </p:nvGrpSpPr>
      <p:grpSpPr>
        <a:xfrm>
          <a:off x="0" y="0"/>
          <a:ext cx="0" cy="0"/>
          <a:chOff x="0" y="0"/>
          <a:chExt cx="0" cy="0"/>
        </a:xfrm>
      </p:grpSpPr>
      <p:grpSp>
        <p:nvGrpSpPr>
          <p:cNvPr id="1999" name="Google Shape;1999;p20"/>
          <p:cNvGrpSpPr/>
          <p:nvPr/>
        </p:nvGrpSpPr>
        <p:grpSpPr>
          <a:xfrm>
            <a:off x="-91440" y="-34204"/>
            <a:ext cx="9326880" cy="5211909"/>
            <a:chOff x="0" y="0"/>
            <a:chExt cx="9144000" cy="5143500"/>
          </a:xfrm>
        </p:grpSpPr>
        <p:grpSp>
          <p:nvGrpSpPr>
            <p:cNvPr id="2000" name="Google Shape;2000;p20"/>
            <p:cNvGrpSpPr/>
            <p:nvPr/>
          </p:nvGrpSpPr>
          <p:grpSpPr>
            <a:xfrm>
              <a:off x="202089" y="0"/>
              <a:ext cx="8739822" cy="5143500"/>
              <a:chOff x="200927" y="-1250"/>
              <a:chExt cx="8739822" cy="5143500"/>
            </a:xfrm>
          </p:grpSpPr>
          <p:cxnSp>
            <p:nvCxnSpPr>
              <p:cNvPr id="2001" name="Google Shape;2001;p20"/>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0"/>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0"/>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0"/>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0"/>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0"/>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0"/>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0"/>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0"/>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0" name="Google Shape;2010;p20"/>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1" name="Google Shape;2011;p20"/>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0"/>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0"/>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0"/>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0"/>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0"/>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0"/>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0"/>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9" name="Google Shape;2019;p20"/>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0" name="Google Shape;2020;p20"/>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1" name="Google Shape;2021;p20"/>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0"/>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0"/>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0"/>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0"/>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0"/>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0"/>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0"/>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0"/>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0" name="Google Shape;2030;p20"/>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1" name="Google Shape;2031;p20"/>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0"/>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0"/>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0"/>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0"/>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0"/>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0"/>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0"/>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9" name="Google Shape;2039;p20"/>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0" name="Google Shape;2040;p20"/>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1" name="Google Shape;2041;p20"/>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2" name="Google Shape;2042;p20"/>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3" name="Google Shape;2043;p20"/>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4" name="Google Shape;2044;p20"/>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045" name="Google Shape;2045;p20"/>
            <p:cNvGrpSpPr/>
            <p:nvPr/>
          </p:nvGrpSpPr>
          <p:grpSpPr>
            <a:xfrm>
              <a:off x="0" y="233038"/>
              <a:ext cx="9144000" cy="4677425"/>
              <a:chOff x="0" y="230950"/>
              <a:chExt cx="9144000" cy="4677425"/>
            </a:xfrm>
          </p:grpSpPr>
          <p:cxnSp>
            <p:nvCxnSpPr>
              <p:cNvPr id="2046" name="Google Shape;2046;p20"/>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7" name="Google Shape;2047;p20"/>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8" name="Google Shape;2048;p20"/>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9" name="Google Shape;2049;p20"/>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0" name="Google Shape;2050;p20"/>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1" name="Google Shape;2051;p20"/>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0"/>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0"/>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0"/>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0"/>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6" name="Google Shape;2056;p20"/>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7" name="Google Shape;2057;p20"/>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0"/>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0"/>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0"/>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1" name="Google Shape;2061;p20"/>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2" name="Google Shape;2062;p20"/>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3" name="Google Shape;2063;p20"/>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4" name="Google Shape;2064;p20"/>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5" name="Google Shape;2065;p20"/>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6" name="Google Shape;2066;p20"/>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7" name="Google Shape;2067;p20"/>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0"/>
          <p:cNvSpPr txBox="1">
            <a:spLocks noGrp="1"/>
          </p:cNvSpPr>
          <p:nvPr>
            <p:ph type="title"/>
          </p:nvPr>
        </p:nvSpPr>
        <p:spPr>
          <a:xfrm>
            <a:off x="720009"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9" name="Google Shape;2069;p20"/>
          <p:cNvSpPr txBox="1">
            <a:spLocks noGrp="1"/>
          </p:cNvSpPr>
          <p:nvPr>
            <p:ph type="subTitle" idx="1"/>
          </p:nvPr>
        </p:nvSpPr>
        <p:spPr>
          <a:xfrm>
            <a:off x="720009"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0" name="Google Shape;2070;p20"/>
          <p:cNvSpPr txBox="1">
            <a:spLocks noGrp="1"/>
          </p:cNvSpPr>
          <p:nvPr>
            <p:ph type="title" idx="2"/>
          </p:nvPr>
        </p:nvSpPr>
        <p:spPr>
          <a:xfrm>
            <a:off x="4636792"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1" name="Google Shape;2071;p20"/>
          <p:cNvSpPr txBox="1">
            <a:spLocks noGrp="1"/>
          </p:cNvSpPr>
          <p:nvPr>
            <p:ph type="subTitle" idx="3"/>
          </p:nvPr>
        </p:nvSpPr>
        <p:spPr>
          <a:xfrm>
            <a:off x="4636792"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2" name="Google Shape;2072;p20"/>
          <p:cNvSpPr txBox="1">
            <a:spLocks noGrp="1"/>
          </p:cNvSpPr>
          <p:nvPr>
            <p:ph type="title" idx="4"/>
          </p:nvPr>
        </p:nvSpPr>
        <p:spPr>
          <a:xfrm>
            <a:off x="2678401"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3" name="Google Shape;2073;p20"/>
          <p:cNvSpPr txBox="1">
            <a:spLocks noGrp="1"/>
          </p:cNvSpPr>
          <p:nvPr>
            <p:ph type="subTitle" idx="5"/>
          </p:nvPr>
        </p:nvSpPr>
        <p:spPr>
          <a:xfrm>
            <a:off x="2678401"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4" name="Google Shape;2074;p20"/>
          <p:cNvSpPr txBox="1">
            <a:spLocks noGrp="1"/>
          </p:cNvSpPr>
          <p:nvPr>
            <p:ph type="title" idx="6"/>
          </p:nvPr>
        </p:nvSpPr>
        <p:spPr>
          <a:xfrm>
            <a:off x="6595184"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5" name="Google Shape;2075;p20"/>
          <p:cNvSpPr txBox="1">
            <a:spLocks noGrp="1"/>
          </p:cNvSpPr>
          <p:nvPr>
            <p:ph type="subTitle" idx="7"/>
          </p:nvPr>
        </p:nvSpPr>
        <p:spPr>
          <a:xfrm>
            <a:off x="6595184"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6" name="Google Shape;2076;p20"/>
          <p:cNvSpPr txBox="1">
            <a:spLocks noGrp="1"/>
          </p:cNvSpPr>
          <p:nvPr>
            <p:ph type="title" idx="8"/>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77" name="Google Shape;2077;p20"/>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8" name="Google Shape;2078;p20"/>
          <p:cNvGrpSpPr/>
          <p:nvPr/>
        </p:nvGrpSpPr>
        <p:grpSpPr>
          <a:xfrm>
            <a:off x="7447388" y="59252"/>
            <a:ext cx="1474771" cy="700708"/>
            <a:chOff x="7447388" y="59252"/>
            <a:chExt cx="1474771" cy="700708"/>
          </a:xfrm>
        </p:grpSpPr>
        <p:grpSp>
          <p:nvGrpSpPr>
            <p:cNvPr id="2079" name="Google Shape;2079;p20"/>
            <p:cNvGrpSpPr/>
            <p:nvPr/>
          </p:nvGrpSpPr>
          <p:grpSpPr>
            <a:xfrm>
              <a:off x="8409424" y="497882"/>
              <a:ext cx="184649" cy="262078"/>
              <a:chOff x="7619190" y="700187"/>
              <a:chExt cx="184649" cy="262078"/>
            </a:xfrm>
          </p:grpSpPr>
          <p:sp>
            <p:nvSpPr>
              <p:cNvPr id="2080" name="Google Shape;2080;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20"/>
            <p:cNvGrpSpPr/>
            <p:nvPr/>
          </p:nvGrpSpPr>
          <p:grpSpPr>
            <a:xfrm>
              <a:off x="7590424" y="201484"/>
              <a:ext cx="205871" cy="226202"/>
              <a:chOff x="7065678" y="829299"/>
              <a:chExt cx="205871" cy="226202"/>
            </a:xfrm>
          </p:grpSpPr>
          <p:sp>
            <p:nvSpPr>
              <p:cNvPr id="2089" name="Google Shape;2089;p20"/>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0"/>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0"/>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0"/>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0"/>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0"/>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20"/>
            <p:cNvGrpSpPr/>
            <p:nvPr/>
          </p:nvGrpSpPr>
          <p:grpSpPr>
            <a:xfrm rot="5400000">
              <a:off x="7929452" y="-422811"/>
              <a:ext cx="510644" cy="1474771"/>
              <a:chOff x="6276759" y="1364852"/>
              <a:chExt cx="510644" cy="1474771"/>
            </a:xfrm>
          </p:grpSpPr>
          <p:sp>
            <p:nvSpPr>
              <p:cNvPr id="2096" name="Google Shape;2096;p20"/>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0"/>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0"/>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0"/>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0" name="Google Shape;2100;p20"/>
          <p:cNvGrpSpPr/>
          <p:nvPr/>
        </p:nvGrpSpPr>
        <p:grpSpPr>
          <a:xfrm>
            <a:off x="-128054" y="4198221"/>
            <a:ext cx="1148505" cy="808662"/>
            <a:chOff x="-128054" y="4198221"/>
            <a:chExt cx="1148505" cy="808662"/>
          </a:xfrm>
        </p:grpSpPr>
        <p:grpSp>
          <p:nvGrpSpPr>
            <p:cNvPr id="2101" name="Google Shape;2101;p20"/>
            <p:cNvGrpSpPr/>
            <p:nvPr/>
          </p:nvGrpSpPr>
          <p:grpSpPr>
            <a:xfrm>
              <a:off x="65882" y="4314892"/>
              <a:ext cx="727385" cy="481963"/>
              <a:chOff x="65882" y="4314892"/>
              <a:chExt cx="727385" cy="481963"/>
            </a:xfrm>
          </p:grpSpPr>
          <p:sp>
            <p:nvSpPr>
              <p:cNvPr id="2102" name="Google Shape;2102;p20"/>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3" name="Google Shape;2103;p20"/>
              <p:cNvGrpSpPr/>
              <p:nvPr/>
            </p:nvGrpSpPr>
            <p:grpSpPr>
              <a:xfrm rot="975942">
                <a:off x="98891" y="4335507"/>
                <a:ext cx="184655" cy="262086"/>
                <a:chOff x="7619190" y="700187"/>
                <a:chExt cx="184649" cy="262078"/>
              </a:xfrm>
            </p:grpSpPr>
            <p:sp>
              <p:nvSpPr>
                <p:cNvPr id="2104" name="Google Shape;2104;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2" name="Google Shape;2112;p20"/>
            <p:cNvGrpSpPr/>
            <p:nvPr/>
          </p:nvGrpSpPr>
          <p:grpSpPr>
            <a:xfrm>
              <a:off x="-128054" y="4198221"/>
              <a:ext cx="1148505" cy="808662"/>
              <a:chOff x="-204254" y="4198221"/>
              <a:chExt cx="1148505" cy="808662"/>
            </a:xfrm>
          </p:grpSpPr>
          <p:grpSp>
            <p:nvGrpSpPr>
              <p:cNvPr id="2113" name="Google Shape;2113;p20"/>
              <p:cNvGrpSpPr/>
              <p:nvPr/>
            </p:nvGrpSpPr>
            <p:grpSpPr>
              <a:xfrm rot="3803483" flipH="1">
                <a:off x="580713" y="4264960"/>
                <a:ext cx="278594" cy="209395"/>
                <a:chOff x="1539427" y="3527825"/>
                <a:chExt cx="278590" cy="209392"/>
              </a:xfrm>
            </p:grpSpPr>
            <p:sp>
              <p:nvSpPr>
                <p:cNvPr id="2114" name="Google Shape;2114;p20"/>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0"/>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0"/>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7" name="Google Shape;2117;p20"/>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118"/>
        <p:cNvGrpSpPr/>
        <p:nvPr/>
      </p:nvGrpSpPr>
      <p:grpSpPr>
        <a:xfrm>
          <a:off x="0" y="0"/>
          <a:ext cx="0" cy="0"/>
          <a:chOff x="0" y="0"/>
          <a:chExt cx="0" cy="0"/>
        </a:xfrm>
      </p:grpSpPr>
      <p:grpSp>
        <p:nvGrpSpPr>
          <p:cNvPr id="2119" name="Google Shape;2119;p21"/>
          <p:cNvGrpSpPr/>
          <p:nvPr/>
        </p:nvGrpSpPr>
        <p:grpSpPr>
          <a:xfrm>
            <a:off x="-91440" y="-34204"/>
            <a:ext cx="9326880" cy="5211909"/>
            <a:chOff x="0" y="0"/>
            <a:chExt cx="9144000" cy="5143500"/>
          </a:xfrm>
        </p:grpSpPr>
        <p:grpSp>
          <p:nvGrpSpPr>
            <p:cNvPr id="2120" name="Google Shape;2120;p21"/>
            <p:cNvGrpSpPr/>
            <p:nvPr/>
          </p:nvGrpSpPr>
          <p:grpSpPr>
            <a:xfrm>
              <a:off x="202089" y="0"/>
              <a:ext cx="8739822" cy="5143500"/>
              <a:chOff x="200927" y="-1250"/>
              <a:chExt cx="8739822" cy="5143500"/>
            </a:xfrm>
          </p:grpSpPr>
          <p:cxnSp>
            <p:nvCxnSpPr>
              <p:cNvPr id="2121" name="Google Shape;2121;p21"/>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2" name="Google Shape;2122;p21"/>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3" name="Google Shape;2123;p21"/>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4" name="Google Shape;2124;p21"/>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5" name="Google Shape;2125;p21"/>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6" name="Google Shape;2126;p21"/>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7" name="Google Shape;2127;p21"/>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8" name="Google Shape;2128;p21"/>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9" name="Google Shape;2129;p21"/>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0" name="Google Shape;2130;p21"/>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1" name="Google Shape;2131;p21"/>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2" name="Google Shape;2132;p21"/>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3" name="Google Shape;2133;p21"/>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4" name="Google Shape;2134;p21"/>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5" name="Google Shape;2135;p21"/>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6" name="Google Shape;2136;p21"/>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7" name="Google Shape;2137;p21"/>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8" name="Google Shape;2138;p21"/>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9" name="Google Shape;2139;p21"/>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0" name="Google Shape;2140;p21"/>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1" name="Google Shape;2141;p21"/>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2" name="Google Shape;2142;p21"/>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3" name="Google Shape;2143;p21"/>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4" name="Google Shape;2144;p21"/>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5" name="Google Shape;2145;p21"/>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6" name="Google Shape;2146;p21"/>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7" name="Google Shape;2147;p21"/>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8" name="Google Shape;2148;p21"/>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9" name="Google Shape;2149;p21"/>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0" name="Google Shape;2150;p21"/>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1" name="Google Shape;2151;p21"/>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2" name="Google Shape;2152;p21"/>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3" name="Google Shape;2153;p21"/>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4" name="Google Shape;2154;p21"/>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5" name="Google Shape;2155;p21"/>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6" name="Google Shape;2156;p21"/>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7" name="Google Shape;2157;p21"/>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8" name="Google Shape;2158;p21"/>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9" name="Google Shape;2159;p21"/>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0" name="Google Shape;2160;p21"/>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1" name="Google Shape;2161;p21"/>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2" name="Google Shape;2162;p21"/>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3" name="Google Shape;2163;p21"/>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4" name="Google Shape;2164;p21"/>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165" name="Google Shape;2165;p21"/>
            <p:cNvGrpSpPr/>
            <p:nvPr/>
          </p:nvGrpSpPr>
          <p:grpSpPr>
            <a:xfrm>
              <a:off x="0" y="233038"/>
              <a:ext cx="9144000" cy="4677425"/>
              <a:chOff x="0" y="230950"/>
              <a:chExt cx="9144000" cy="4677425"/>
            </a:xfrm>
          </p:grpSpPr>
          <p:cxnSp>
            <p:nvCxnSpPr>
              <p:cNvPr id="2166" name="Google Shape;2166;p21"/>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67" name="Google Shape;2167;p21"/>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68" name="Google Shape;2168;p21"/>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69" name="Google Shape;2169;p21"/>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0" name="Google Shape;2170;p21"/>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1" name="Google Shape;2171;p21"/>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2" name="Google Shape;2172;p21"/>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3" name="Google Shape;2173;p21"/>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4" name="Google Shape;2174;p21"/>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5" name="Google Shape;2175;p21"/>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6" name="Google Shape;2176;p21"/>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7" name="Google Shape;2177;p21"/>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8" name="Google Shape;2178;p21"/>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9" name="Google Shape;2179;p21"/>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0" name="Google Shape;2180;p21"/>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1" name="Google Shape;2181;p21"/>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2" name="Google Shape;2182;p21"/>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3" name="Google Shape;2183;p21"/>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4" name="Google Shape;2184;p21"/>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5" name="Google Shape;2185;p21"/>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6" name="Google Shape;2186;p21"/>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187" name="Google Shape;2187;p21"/>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1"/>
          <p:cNvSpPr txBox="1">
            <a:spLocks noGrp="1"/>
          </p:cNvSpPr>
          <p:nvPr>
            <p:ph type="title"/>
          </p:nvPr>
        </p:nvSpPr>
        <p:spPr>
          <a:xfrm>
            <a:off x="720000" y="176985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9" name="Google Shape;2189;p21"/>
          <p:cNvSpPr txBox="1">
            <a:spLocks noGrp="1"/>
          </p:cNvSpPr>
          <p:nvPr>
            <p:ph type="subTitle" idx="1"/>
          </p:nvPr>
        </p:nvSpPr>
        <p:spPr>
          <a:xfrm>
            <a:off x="720000" y="229755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0" name="Google Shape;2190;p21"/>
          <p:cNvSpPr txBox="1">
            <a:spLocks noGrp="1"/>
          </p:cNvSpPr>
          <p:nvPr>
            <p:ph type="title" idx="2"/>
          </p:nvPr>
        </p:nvSpPr>
        <p:spPr>
          <a:xfrm>
            <a:off x="3429000" y="176985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1" name="Google Shape;2191;p21"/>
          <p:cNvSpPr txBox="1">
            <a:spLocks noGrp="1"/>
          </p:cNvSpPr>
          <p:nvPr>
            <p:ph type="subTitle" idx="3"/>
          </p:nvPr>
        </p:nvSpPr>
        <p:spPr>
          <a:xfrm>
            <a:off x="3429000" y="229755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2" name="Google Shape;2192;p21"/>
          <p:cNvSpPr txBox="1">
            <a:spLocks noGrp="1"/>
          </p:cNvSpPr>
          <p:nvPr>
            <p:ph type="title" idx="4"/>
          </p:nvPr>
        </p:nvSpPr>
        <p:spPr>
          <a:xfrm>
            <a:off x="720000" y="359100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3" name="Google Shape;2193;p21"/>
          <p:cNvSpPr txBox="1">
            <a:spLocks noGrp="1"/>
          </p:cNvSpPr>
          <p:nvPr>
            <p:ph type="subTitle" idx="5"/>
          </p:nvPr>
        </p:nvSpPr>
        <p:spPr>
          <a:xfrm>
            <a:off x="720000" y="411870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4" name="Google Shape;2194;p21"/>
          <p:cNvSpPr txBox="1">
            <a:spLocks noGrp="1"/>
          </p:cNvSpPr>
          <p:nvPr>
            <p:ph type="title" idx="6"/>
          </p:nvPr>
        </p:nvSpPr>
        <p:spPr>
          <a:xfrm>
            <a:off x="3429000" y="359100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5" name="Google Shape;2195;p21"/>
          <p:cNvSpPr txBox="1">
            <a:spLocks noGrp="1"/>
          </p:cNvSpPr>
          <p:nvPr>
            <p:ph type="subTitle" idx="7"/>
          </p:nvPr>
        </p:nvSpPr>
        <p:spPr>
          <a:xfrm>
            <a:off x="3429000" y="411870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6" name="Google Shape;2196;p21"/>
          <p:cNvSpPr txBox="1">
            <a:spLocks noGrp="1"/>
          </p:cNvSpPr>
          <p:nvPr>
            <p:ph type="title" idx="8"/>
          </p:nvPr>
        </p:nvSpPr>
        <p:spPr>
          <a:xfrm>
            <a:off x="6137995" y="176985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7" name="Google Shape;2197;p21"/>
          <p:cNvSpPr txBox="1">
            <a:spLocks noGrp="1"/>
          </p:cNvSpPr>
          <p:nvPr>
            <p:ph type="subTitle" idx="9"/>
          </p:nvPr>
        </p:nvSpPr>
        <p:spPr>
          <a:xfrm>
            <a:off x="6137995" y="229755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8" name="Google Shape;2198;p21"/>
          <p:cNvSpPr txBox="1">
            <a:spLocks noGrp="1"/>
          </p:cNvSpPr>
          <p:nvPr>
            <p:ph type="title" idx="13"/>
          </p:nvPr>
        </p:nvSpPr>
        <p:spPr>
          <a:xfrm>
            <a:off x="6137995" y="359100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9" name="Google Shape;2199;p21"/>
          <p:cNvSpPr txBox="1">
            <a:spLocks noGrp="1"/>
          </p:cNvSpPr>
          <p:nvPr>
            <p:ph type="subTitle" idx="14"/>
          </p:nvPr>
        </p:nvSpPr>
        <p:spPr>
          <a:xfrm>
            <a:off x="6137995" y="411870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0" name="Google Shape;2200;p21"/>
          <p:cNvSpPr txBox="1">
            <a:spLocks noGrp="1"/>
          </p:cNvSpPr>
          <p:nvPr>
            <p:ph type="title" idx="15"/>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01" name="Google Shape;2201;p21"/>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21"/>
          <p:cNvGrpSpPr/>
          <p:nvPr/>
        </p:nvGrpSpPr>
        <p:grpSpPr>
          <a:xfrm>
            <a:off x="7447388" y="59252"/>
            <a:ext cx="1474771" cy="700708"/>
            <a:chOff x="7447388" y="59252"/>
            <a:chExt cx="1474771" cy="700708"/>
          </a:xfrm>
        </p:grpSpPr>
        <p:grpSp>
          <p:nvGrpSpPr>
            <p:cNvPr id="2203" name="Google Shape;2203;p21"/>
            <p:cNvGrpSpPr/>
            <p:nvPr/>
          </p:nvGrpSpPr>
          <p:grpSpPr>
            <a:xfrm>
              <a:off x="8409424" y="497882"/>
              <a:ext cx="184649" cy="262078"/>
              <a:chOff x="7619190" y="700187"/>
              <a:chExt cx="184649" cy="262078"/>
            </a:xfrm>
          </p:grpSpPr>
          <p:sp>
            <p:nvSpPr>
              <p:cNvPr id="2204" name="Google Shape;2204;p2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21"/>
            <p:cNvGrpSpPr/>
            <p:nvPr/>
          </p:nvGrpSpPr>
          <p:grpSpPr>
            <a:xfrm>
              <a:off x="7590424" y="201484"/>
              <a:ext cx="205871" cy="226202"/>
              <a:chOff x="7065678" y="829299"/>
              <a:chExt cx="205871" cy="226202"/>
            </a:xfrm>
          </p:grpSpPr>
          <p:sp>
            <p:nvSpPr>
              <p:cNvPr id="2213" name="Google Shape;2213;p2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9" name="Google Shape;2219;p21"/>
            <p:cNvGrpSpPr/>
            <p:nvPr/>
          </p:nvGrpSpPr>
          <p:grpSpPr>
            <a:xfrm rot="5400000">
              <a:off x="7929452" y="-422811"/>
              <a:ext cx="510644" cy="1474771"/>
              <a:chOff x="6276759" y="1364852"/>
              <a:chExt cx="510644" cy="1474771"/>
            </a:xfrm>
          </p:grpSpPr>
          <p:sp>
            <p:nvSpPr>
              <p:cNvPr id="2220" name="Google Shape;2220;p21"/>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1"/>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1"/>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1"/>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4" name="Google Shape;2224;p21"/>
          <p:cNvGrpSpPr/>
          <p:nvPr/>
        </p:nvGrpSpPr>
        <p:grpSpPr>
          <a:xfrm>
            <a:off x="-128054" y="4198221"/>
            <a:ext cx="1148505" cy="808662"/>
            <a:chOff x="-128054" y="4198221"/>
            <a:chExt cx="1148505" cy="808662"/>
          </a:xfrm>
        </p:grpSpPr>
        <p:grpSp>
          <p:nvGrpSpPr>
            <p:cNvPr id="2225" name="Google Shape;2225;p21"/>
            <p:cNvGrpSpPr/>
            <p:nvPr/>
          </p:nvGrpSpPr>
          <p:grpSpPr>
            <a:xfrm>
              <a:off x="65882" y="4314892"/>
              <a:ext cx="727385" cy="481963"/>
              <a:chOff x="65882" y="4314892"/>
              <a:chExt cx="727385" cy="481963"/>
            </a:xfrm>
          </p:grpSpPr>
          <p:sp>
            <p:nvSpPr>
              <p:cNvPr id="2226" name="Google Shape;2226;p21"/>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1"/>
              <p:cNvGrpSpPr/>
              <p:nvPr/>
            </p:nvGrpSpPr>
            <p:grpSpPr>
              <a:xfrm rot="975942">
                <a:off x="98891" y="4335507"/>
                <a:ext cx="184655" cy="262086"/>
                <a:chOff x="7619190" y="700187"/>
                <a:chExt cx="184649" cy="262078"/>
              </a:xfrm>
            </p:grpSpPr>
            <p:sp>
              <p:nvSpPr>
                <p:cNvPr id="2228" name="Google Shape;2228;p2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36" name="Google Shape;2236;p21"/>
            <p:cNvGrpSpPr/>
            <p:nvPr/>
          </p:nvGrpSpPr>
          <p:grpSpPr>
            <a:xfrm>
              <a:off x="-128054" y="4198221"/>
              <a:ext cx="1148505" cy="808662"/>
              <a:chOff x="-204254" y="4198221"/>
              <a:chExt cx="1148505" cy="808662"/>
            </a:xfrm>
          </p:grpSpPr>
          <p:grpSp>
            <p:nvGrpSpPr>
              <p:cNvPr id="2237" name="Google Shape;2237;p21"/>
              <p:cNvGrpSpPr/>
              <p:nvPr/>
            </p:nvGrpSpPr>
            <p:grpSpPr>
              <a:xfrm rot="3803483" flipH="1">
                <a:off x="580713" y="4264960"/>
                <a:ext cx="278594" cy="209395"/>
                <a:chOff x="1539427" y="3527825"/>
                <a:chExt cx="278590" cy="209392"/>
              </a:xfrm>
            </p:grpSpPr>
            <p:sp>
              <p:nvSpPr>
                <p:cNvPr id="2238" name="Google Shape;2238;p21"/>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1"/>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1"/>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21"/>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grpSp>
        <p:nvGrpSpPr>
          <p:cNvPr id="138" name="Google Shape;138;p3"/>
          <p:cNvGrpSpPr/>
          <p:nvPr/>
        </p:nvGrpSpPr>
        <p:grpSpPr>
          <a:xfrm>
            <a:off x="-91440" y="-34204"/>
            <a:ext cx="9326880" cy="5211909"/>
            <a:chOff x="0" y="0"/>
            <a:chExt cx="9144000" cy="5143500"/>
          </a:xfrm>
        </p:grpSpPr>
        <p:grpSp>
          <p:nvGrpSpPr>
            <p:cNvPr id="139" name="Google Shape;139;p3"/>
            <p:cNvGrpSpPr/>
            <p:nvPr/>
          </p:nvGrpSpPr>
          <p:grpSpPr>
            <a:xfrm>
              <a:off x="202089" y="0"/>
              <a:ext cx="8739822" cy="5143500"/>
              <a:chOff x="200927" y="-1250"/>
              <a:chExt cx="8739822" cy="5143500"/>
            </a:xfrm>
          </p:grpSpPr>
          <p:cxnSp>
            <p:nvCxnSpPr>
              <p:cNvPr id="140" name="Google Shape;140;p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p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p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1" name="Google Shape;161;p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 name="Google Shape;180;p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1" name="Google Shape;181;p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4" name="Google Shape;184;p3"/>
            <p:cNvGrpSpPr/>
            <p:nvPr/>
          </p:nvGrpSpPr>
          <p:grpSpPr>
            <a:xfrm>
              <a:off x="0" y="233038"/>
              <a:ext cx="9144000" cy="4677425"/>
              <a:chOff x="0" y="230950"/>
              <a:chExt cx="9144000" cy="4677425"/>
            </a:xfrm>
          </p:grpSpPr>
          <p:cxnSp>
            <p:nvCxnSpPr>
              <p:cNvPr id="185" name="Google Shape;185;p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1" name="Google Shape;191;p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 name="Google Shape;206;p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3038275" y="2302625"/>
            <a:ext cx="4601100" cy="14361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8" name="Google Shape;208;p3"/>
          <p:cNvSpPr txBox="1">
            <a:spLocks noGrp="1"/>
          </p:cNvSpPr>
          <p:nvPr>
            <p:ph type="title" idx="2" hasCustomPrompt="1"/>
          </p:nvPr>
        </p:nvSpPr>
        <p:spPr>
          <a:xfrm>
            <a:off x="6603326" y="880007"/>
            <a:ext cx="914400" cy="914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 name="Google Shape;209;p3"/>
          <p:cNvSpPr txBox="1">
            <a:spLocks noGrp="1"/>
          </p:cNvSpPr>
          <p:nvPr>
            <p:ph type="subTitle" idx="1"/>
          </p:nvPr>
        </p:nvSpPr>
        <p:spPr>
          <a:xfrm>
            <a:off x="3067375" y="3820475"/>
            <a:ext cx="4572000" cy="4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0" name="Google Shape;210;p3"/>
          <p:cNvGrpSpPr/>
          <p:nvPr/>
        </p:nvGrpSpPr>
        <p:grpSpPr>
          <a:xfrm>
            <a:off x="7447388" y="59252"/>
            <a:ext cx="1474771" cy="700708"/>
            <a:chOff x="7447388" y="59252"/>
            <a:chExt cx="1474771" cy="700708"/>
          </a:xfrm>
        </p:grpSpPr>
        <p:grpSp>
          <p:nvGrpSpPr>
            <p:cNvPr id="211" name="Google Shape;211;p3"/>
            <p:cNvGrpSpPr/>
            <p:nvPr/>
          </p:nvGrpSpPr>
          <p:grpSpPr>
            <a:xfrm>
              <a:off x="8409424" y="497882"/>
              <a:ext cx="184649" cy="262078"/>
              <a:chOff x="7619190" y="700187"/>
              <a:chExt cx="184649" cy="262078"/>
            </a:xfrm>
          </p:grpSpPr>
          <p:sp>
            <p:nvSpPr>
              <p:cNvPr id="212" name="Google Shape;212;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3"/>
            <p:cNvGrpSpPr/>
            <p:nvPr/>
          </p:nvGrpSpPr>
          <p:grpSpPr>
            <a:xfrm>
              <a:off x="7590424" y="201484"/>
              <a:ext cx="205871" cy="226202"/>
              <a:chOff x="7065678" y="829299"/>
              <a:chExt cx="205871" cy="226202"/>
            </a:xfrm>
          </p:grpSpPr>
          <p:sp>
            <p:nvSpPr>
              <p:cNvPr id="221" name="Google Shape;221;p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
            <p:cNvGrpSpPr/>
            <p:nvPr/>
          </p:nvGrpSpPr>
          <p:grpSpPr>
            <a:xfrm rot="5400000">
              <a:off x="7929452" y="-422811"/>
              <a:ext cx="510644" cy="1474771"/>
              <a:chOff x="6276759" y="1364852"/>
              <a:chExt cx="510644" cy="1474771"/>
            </a:xfrm>
          </p:grpSpPr>
          <p:sp>
            <p:nvSpPr>
              <p:cNvPr id="228" name="Google Shape;228;p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 name="Google Shape;232;p3"/>
          <p:cNvGrpSpPr/>
          <p:nvPr/>
        </p:nvGrpSpPr>
        <p:grpSpPr>
          <a:xfrm>
            <a:off x="-128054" y="4198221"/>
            <a:ext cx="1148505" cy="808662"/>
            <a:chOff x="-128054" y="4198221"/>
            <a:chExt cx="1148505" cy="808662"/>
          </a:xfrm>
        </p:grpSpPr>
        <p:grpSp>
          <p:nvGrpSpPr>
            <p:cNvPr id="233" name="Google Shape;233;p3"/>
            <p:cNvGrpSpPr/>
            <p:nvPr/>
          </p:nvGrpSpPr>
          <p:grpSpPr>
            <a:xfrm>
              <a:off x="65882" y="4314892"/>
              <a:ext cx="727385" cy="481963"/>
              <a:chOff x="65882" y="4314892"/>
              <a:chExt cx="727385" cy="481963"/>
            </a:xfrm>
          </p:grpSpPr>
          <p:sp>
            <p:nvSpPr>
              <p:cNvPr id="234" name="Google Shape;234;p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3"/>
              <p:cNvGrpSpPr/>
              <p:nvPr/>
            </p:nvGrpSpPr>
            <p:grpSpPr>
              <a:xfrm rot="975942">
                <a:off x="98891" y="4335507"/>
                <a:ext cx="184655" cy="262086"/>
                <a:chOff x="7619190" y="700187"/>
                <a:chExt cx="184649" cy="262078"/>
              </a:xfrm>
            </p:grpSpPr>
            <p:sp>
              <p:nvSpPr>
                <p:cNvPr id="236" name="Google Shape;236;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 name="Google Shape;244;p3"/>
            <p:cNvGrpSpPr/>
            <p:nvPr/>
          </p:nvGrpSpPr>
          <p:grpSpPr>
            <a:xfrm>
              <a:off x="-128054" y="4198221"/>
              <a:ext cx="1148505" cy="808662"/>
              <a:chOff x="-204254" y="4198221"/>
              <a:chExt cx="1148505" cy="808662"/>
            </a:xfrm>
          </p:grpSpPr>
          <p:grpSp>
            <p:nvGrpSpPr>
              <p:cNvPr id="245" name="Google Shape;245;p3"/>
              <p:cNvGrpSpPr/>
              <p:nvPr/>
            </p:nvGrpSpPr>
            <p:grpSpPr>
              <a:xfrm rot="3803483" flipH="1">
                <a:off x="580713" y="4264960"/>
                <a:ext cx="278594" cy="209395"/>
                <a:chOff x="1539427" y="3527825"/>
                <a:chExt cx="278590" cy="209392"/>
              </a:xfrm>
            </p:grpSpPr>
            <p:sp>
              <p:nvSpPr>
                <p:cNvPr id="246" name="Google Shape;246;p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242"/>
        <p:cNvGrpSpPr/>
        <p:nvPr/>
      </p:nvGrpSpPr>
      <p:grpSpPr>
        <a:xfrm>
          <a:off x="0" y="0"/>
          <a:ext cx="0" cy="0"/>
          <a:chOff x="0" y="0"/>
          <a:chExt cx="0" cy="0"/>
        </a:xfrm>
      </p:grpSpPr>
      <p:grpSp>
        <p:nvGrpSpPr>
          <p:cNvPr id="2243" name="Google Shape;2243;p22"/>
          <p:cNvGrpSpPr/>
          <p:nvPr/>
        </p:nvGrpSpPr>
        <p:grpSpPr>
          <a:xfrm>
            <a:off x="-91440" y="-34204"/>
            <a:ext cx="9326880" cy="5211909"/>
            <a:chOff x="0" y="0"/>
            <a:chExt cx="9144000" cy="5143500"/>
          </a:xfrm>
        </p:grpSpPr>
        <p:grpSp>
          <p:nvGrpSpPr>
            <p:cNvPr id="2244" name="Google Shape;2244;p22"/>
            <p:cNvGrpSpPr/>
            <p:nvPr/>
          </p:nvGrpSpPr>
          <p:grpSpPr>
            <a:xfrm>
              <a:off x="202089" y="0"/>
              <a:ext cx="8739822" cy="5143500"/>
              <a:chOff x="200927" y="-1250"/>
              <a:chExt cx="8739822" cy="5143500"/>
            </a:xfrm>
          </p:grpSpPr>
          <p:cxnSp>
            <p:nvCxnSpPr>
              <p:cNvPr id="2245" name="Google Shape;2245;p2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6" name="Google Shape;2246;p2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7" name="Google Shape;2247;p2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8" name="Google Shape;2248;p2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9" name="Google Shape;2249;p2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0" name="Google Shape;2250;p2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1" name="Google Shape;2251;p2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2" name="Google Shape;2252;p2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3" name="Google Shape;2253;p2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4" name="Google Shape;2254;p2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5" name="Google Shape;2255;p2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6" name="Google Shape;2256;p2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7" name="Google Shape;2257;p2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8" name="Google Shape;2258;p2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9" name="Google Shape;2259;p2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0" name="Google Shape;2260;p2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1" name="Google Shape;2261;p2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2" name="Google Shape;2262;p2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3" name="Google Shape;2263;p2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4" name="Google Shape;2264;p2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5" name="Google Shape;2265;p2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6" name="Google Shape;2266;p2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7" name="Google Shape;2267;p2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8" name="Google Shape;2268;p2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9" name="Google Shape;2269;p2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0" name="Google Shape;2270;p2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1" name="Google Shape;2271;p2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2" name="Google Shape;2272;p2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3" name="Google Shape;2273;p2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4" name="Google Shape;2274;p2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5" name="Google Shape;2275;p2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6" name="Google Shape;2276;p2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7" name="Google Shape;2277;p2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8" name="Google Shape;2278;p2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9" name="Google Shape;2279;p2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0" name="Google Shape;2280;p2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1" name="Google Shape;2281;p2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2" name="Google Shape;2282;p2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3" name="Google Shape;2283;p2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4" name="Google Shape;2284;p2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5" name="Google Shape;2285;p2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6" name="Google Shape;2286;p2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7" name="Google Shape;2287;p2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8" name="Google Shape;2288;p2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289" name="Google Shape;2289;p22"/>
            <p:cNvGrpSpPr/>
            <p:nvPr/>
          </p:nvGrpSpPr>
          <p:grpSpPr>
            <a:xfrm>
              <a:off x="0" y="233038"/>
              <a:ext cx="9144000" cy="4677425"/>
              <a:chOff x="0" y="230950"/>
              <a:chExt cx="9144000" cy="4677425"/>
            </a:xfrm>
          </p:grpSpPr>
          <p:cxnSp>
            <p:nvCxnSpPr>
              <p:cNvPr id="2290" name="Google Shape;2290;p2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1" name="Google Shape;2291;p2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2" name="Google Shape;2292;p2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3" name="Google Shape;2293;p2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4" name="Google Shape;2294;p2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5" name="Google Shape;2295;p2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6" name="Google Shape;2296;p2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7" name="Google Shape;2297;p2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8" name="Google Shape;2298;p2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9" name="Google Shape;2299;p2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0" name="Google Shape;2300;p2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1" name="Google Shape;2301;p2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2" name="Google Shape;2302;p2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3" name="Google Shape;2303;p2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4" name="Google Shape;2304;p2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5" name="Google Shape;2305;p2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6" name="Google Shape;2306;p2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7" name="Google Shape;2307;p2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8" name="Google Shape;2308;p2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9" name="Google Shape;2309;p2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10" name="Google Shape;2310;p2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311" name="Google Shape;2311;p2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2"/>
          <p:cNvSpPr txBox="1">
            <a:spLocks noGrp="1"/>
          </p:cNvSpPr>
          <p:nvPr>
            <p:ph type="title" hasCustomPrompt="1"/>
          </p:nvPr>
        </p:nvSpPr>
        <p:spPr>
          <a:xfrm>
            <a:off x="2651688" y="814200"/>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3" name="Google Shape;2313;p22"/>
          <p:cNvSpPr txBox="1">
            <a:spLocks noGrp="1"/>
          </p:cNvSpPr>
          <p:nvPr>
            <p:ph type="subTitle" idx="1"/>
          </p:nvPr>
        </p:nvSpPr>
        <p:spPr>
          <a:xfrm>
            <a:off x="2651688" y="1642500"/>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4" name="Google Shape;2314;p22"/>
          <p:cNvSpPr txBox="1">
            <a:spLocks noGrp="1"/>
          </p:cNvSpPr>
          <p:nvPr>
            <p:ph type="title" idx="2" hasCustomPrompt="1"/>
          </p:nvPr>
        </p:nvSpPr>
        <p:spPr>
          <a:xfrm>
            <a:off x="2651688" y="20204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5" name="Google Shape;2315;p22"/>
          <p:cNvSpPr txBox="1">
            <a:spLocks noGrp="1"/>
          </p:cNvSpPr>
          <p:nvPr>
            <p:ph type="subTitle" idx="3"/>
          </p:nvPr>
        </p:nvSpPr>
        <p:spPr>
          <a:xfrm>
            <a:off x="2651688" y="28487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6" name="Google Shape;2316;p22"/>
          <p:cNvSpPr txBox="1">
            <a:spLocks noGrp="1"/>
          </p:cNvSpPr>
          <p:nvPr>
            <p:ph type="title" idx="4" hasCustomPrompt="1"/>
          </p:nvPr>
        </p:nvSpPr>
        <p:spPr>
          <a:xfrm>
            <a:off x="2651688" y="32267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7" name="Google Shape;2317;p22"/>
          <p:cNvSpPr txBox="1">
            <a:spLocks noGrp="1"/>
          </p:cNvSpPr>
          <p:nvPr>
            <p:ph type="subTitle" idx="5"/>
          </p:nvPr>
        </p:nvSpPr>
        <p:spPr>
          <a:xfrm>
            <a:off x="2651688" y="40550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18" name="Google Shape;2318;p22"/>
          <p:cNvGrpSpPr/>
          <p:nvPr/>
        </p:nvGrpSpPr>
        <p:grpSpPr>
          <a:xfrm>
            <a:off x="65867" y="238163"/>
            <a:ext cx="760670" cy="2045787"/>
            <a:chOff x="65867" y="238163"/>
            <a:chExt cx="760670" cy="2045787"/>
          </a:xfrm>
        </p:grpSpPr>
        <p:grpSp>
          <p:nvGrpSpPr>
            <p:cNvPr id="2319" name="Google Shape;2319;p22"/>
            <p:cNvGrpSpPr/>
            <p:nvPr/>
          </p:nvGrpSpPr>
          <p:grpSpPr>
            <a:xfrm flipH="1">
              <a:off x="65867" y="238163"/>
              <a:ext cx="760670" cy="1616749"/>
              <a:chOff x="8230542" y="2865663"/>
              <a:chExt cx="760670" cy="1616749"/>
            </a:xfrm>
          </p:grpSpPr>
          <p:sp>
            <p:nvSpPr>
              <p:cNvPr id="2320" name="Google Shape;2320;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5" name="Google Shape;2325;p22"/>
            <p:cNvGrpSpPr/>
            <p:nvPr/>
          </p:nvGrpSpPr>
          <p:grpSpPr>
            <a:xfrm>
              <a:off x="277665" y="1151762"/>
              <a:ext cx="184649" cy="262078"/>
              <a:chOff x="7619190" y="700187"/>
              <a:chExt cx="184649" cy="262078"/>
            </a:xfrm>
          </p:grpSpPr>
          <p:sp>
            <p:nvSpPr>
              <p:cNvPr id="2326" name="Google Shape;232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4" name="Google Shape;2334;p22"/>
          <p:cNvGrpSpPr/>
          <p:nvPr/>
        </p:nvGrpSpPr>
        <p:grpSpPr>
          <a:xfrm>
            <a:off x="7447388" y="59252"/>
            <a:ext cx="1474771" cy="700708"/>
            <a:chOff x="7447388" y="59252"/>
            <a:chExt cx="1474771" cy="700708"/>
          </a:xfrm>
        </p:grpSpPr>
        <p:grpSp>
          <p:nvGrpSpPr>
            <p:cNvPr id="2335" name="Google Shape;2335;p22"/>
            <p:cNvGrpSpPr/>
            <p:nvPr/>
          </p:nvGrpSpPr>
          <p:grpSpPr>
            <a:xfrm>
              <a:off x="8409424" y="497882"/>
              <a:ext cx="184649" cy="262078"/>
              <a:chOff x="7619190" y="700187"/>
              <a:chExt cx="184649" cy="262078"/>
            </a:xfrm>
          </p:grpSpPr>
          <p:sp>
            <p:nvSpPr>
              <p:cNvPr id="2336" name="Google Shape;233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4" name="Google Shape;2344;p22"/>
            <p:cNvGrpSpPr/>
            <p:nvPr/>
          </p:nvGrpSpPr>
          <p:grpSpPr>
            <a:xfrm>
              <a:off x="7590424" y="201484"/>
              <a:ext cx="205871" cy="226202"/>
              <a:chOff x="7065678" y="829299"/>
              <a:chExt cx="205871" cy="226202"/>
            </a:xfrm>
          </p:grpSpPr>
          <p:sp>
            <p:nvSpPr>
              <p:cNvPr id="2345" name="Google Shape;2345;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22"/>
            <p:cNvGrpSpPr/>
            <p:nvPr/>
          </p:nvGrpSpPr>
          <p:grpSpPr>
            <a:xfrm rot="5400000">
              <a:off x="7929452" y="-422811"/>
              <a:ext cx="510644" cy="1474771"/>
              <a:chOff x="6276759" y="1364852"/>
              <a:chExt cx="510644" cy="1474771"/>
            </a:xfrm>
          </p:grpSpPr>
          <p:sp>
            <p:nvSpPr>
              <p:cNvPr id="2352" name="Google Shape;2352;p22"/>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2"/>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2"/>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2"/>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56" name="Google Shape;2356;p22"/>
          <p:cNvGrpSpPr/>
          <p:nvPr/>
        </p:nvGrpSpPr>
        <p:grpSpPr>
          <a:xfrm>
            <a:off x="8092517" y="3085449"/>
            <a:ext cx="760670" cy="1921420"/>
            <a:chOff x="8092517" y="3085449"/>
            <a:chExt cx="760670" cy="1921420"/>
          </a:xfrm>
        </p:grpSpPr>
        <p:grpSp>
          <p:nvGrpSpPr>
            <p:cNvPr id="2357" name="Google Shape;2357;p22"/>
            <p:cNvGrpSpPr/>
            <p:nvPr/>
          </p:nvGrpSpPr>
          <p:grpSpPr>
            <a:xfrm>
              <a:off x="8092517" y="3240925"/>
              <a:ext cx="760670" cy="1616749"/>
              <a:chOff x="8230542" y="2865663"/>
              <a:chExt cx="760670" cy="1616749"/>
            </a:xfrm>
          </p:grpSpPr>
          <p:sp>
            <p:nvSpPr>
              <p:cNvPr id="2358" name="Google Shape;2358;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2" name="Google Shape;2362;p22"/>
            <p:cNvGrpSpPr/>
            <p:nvPr/>
          </p:nvGrpSpPr>
          <p:grpSpPr>
            <a:xfrm>
              <a:off x="8435915" y="4335512"/>
              <a:ext cx="184649" cy="262078"/>
              <a:chOff x="7619190" y="700187"/>
              <a:chExt cx="184649" cy="262078"/>
            </a:xfrm>
          </p:grpSpPr>
          <p:sp>
            <p:nvSpPr>
              <p:cNvPr id="2363" name="Google Shape;236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22"/>
            <p:cNvGrpSpPr/>
            <p:nvPr/>
          </p:nvGrpSpPr>
          <p:grpSpPr>
            <a:xfrm rot="10800000">
              <a:off x="8602349" y="3085449"/>
              <a:ext cx="205871" cy="226202"/>
              <a:chOff x="7065678" y="829299"/>
              <a:chExt cx="205871" cy="226202"/>
            </a:xfrm>
          </p:grpSpPr>
          <p:sp>
            <p:nvSpPr>
              <p:cNvPr id="2372" name="Google Shape;2372;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8" name="Google Shape;2378;p2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22"/>
          <p:cNvGrpSpPr/>
          <p:nvPr/>
        </p:nvGrpSpPr>
        <p:grpSpPr>
          <a:xfrm>
            <a:off x="-128054" y="4198221"/>
            <a:ext cx="1148505" cy="808662"/>
            <a:chOff x="-128054" y="4198221"/>
            <a:chExt cx="1148505" cy="808662"/>
          </a:xfrm>
        </p:grpSpPr>
        <p:grpSp>
          <p:nvGrpSpPr>
            <p:cNvPr id="2380" name="Google Shape;2380;p22"/>
            <p:cNvGrpSpPr/>
            <p:nvPr/>
          </p:nvGrpSpPr>
          <p:grpSpPr>
            <a:xfrm>
              <a:off x="65882" y="4314892"/>
              <a:ext cx="727385" cy="481963"/>
              <a:chOff x="65882" y="4314892"/>
              <a:chExt cx="727385" cy="481963"/>
            </a:xfrm>
          </p:grpSpPr>
          <p:sp>
            <p:nvSpPr>
              <p:cNvPr id="2381" name="Google Shape;2381;p2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22"/>
              <p:cNvGrpSpPr/>
              <p:nvPr/>
            </p:nvGrpSpPr>
            <p:grpSpPr>
              <a:xfrm rot="975942">
                <a:off x="98891" y="4335507"/>
                <a:ext cx="184655" cy="262086"/>
                <a:chOff x="7619190" y="700187"/>
                <a:chExt cx="184649" cy="262078"/>
              </a:xfrm>
            </p:grpSpPr>
            <p:sp>
              <p:nvSpPr>
                <p:cNvPr id="2383" name="Google Shape;238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22"/>
            <p:cNvGrpSpPr/>
            <p:nvPr/>
          </p:nvGrpSpPr>
          <p:grpSpPr>
            <a:xfrm>
              <a:off x="-128054" y="4198221"/>
              <a:ext cx="1148505" cy="808662"/>
              <a:chOff x="-204254" y="4198221"/>
              <a:chExt cx="1148505" cy="808662"/>
            </a:xfrm>
          </p:grpSpPr>
          <p:grpSp>
            <p:nvGrpSpPr>
              <p:cNvPr id="2392" name="Google Shape;2392;p22"/>
              <p:cNvGrpSpPr/>
              <p:nvPr/>
            </p:nvGrpSpPr>
            <p:grpSpPr>
              <a:xfrm rot="3803483" flipH="1">
                <a:off x="580713" y="4264960"/>
                <a:ext cx="278594" cy="209395"/>
                <a:chOff x="1539427" y="3527825"/>
                <a:chExt cx="278590" cy="209392"/>
              </a:xfrm>
            </p:grpSpPr>
            <p:sp>
              <p:nvSpPr>
                <p:cNvPr id="2393" name="Google Shape;2393;p2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 name="Google Shape;2396;p2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549"/>
        <p:cNvGrpSpPr/>
        <p:nvPr/>
      </p:nvGrpSpPr>
      <p:grpSpPr>
        <a:xfrm>
          <a:off x="0" y="0"/>
          <a:ext cx="0" cy="0"/>
          <a:chOff x="0" y="0"/>
          <a:chExt cx="0" cy="0"/>
        </a:xfrm>
      </p:grpSpPr>
      <p:grpSp>
        <p:nvGrpSpPr>
          <p:cNvPr id="2550" name="Google Shape;2550;p24"/>
          <p:cNvGrpSpPr/>
          <p:nvPr/>
        </p:nvGrpSpPr>
        <p:grpSpPr>
          <a:xfrm>
            <a:off x="-91440" y="-34204"/>
            <a:ext cx="9326880" cy="5211909"/>
            <a:chOff x="0" y="0"/>
            <a:chExt cx="9144000" cy="5143500"/>
          </a:xfrm>
        </p:grpSpPr>
        <p:grpSp>
          <p:nvGrpSpPr>
            <p:cNvPr id="2551" name="Google Shape;2551;p24"/>
            <p:cNvGrpSpPr/>
            <p:nvPr/>
          </p:nvGrpSpPr>
          <p:grpSpPr>
            <a:xfrm>
              <a:off x="202089" y="0"/>
              <a:ext cx="8739822" cy="5143500"/>
              <a:chOff x="200927" y="-1250"/>
              <a:chExt cx="8739822" cy="5143500"/>
            </a:xfrm>
          </p:grpSpPr>
          <p:cxnSp>
            <p:nvCxnSpPr>
              <p:cNvPr id="2552" name="Google Shape;2552;p2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3" name="Google Shape;2553;p2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4" name="Google Shape;2554;p2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5" name="Google Shape;2555;p2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6" name="Google Shape;2556;p2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7" name="Google Shape;2557;p2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8" name="Google Shape;2558;p2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9" name="Google Shape;2559;p2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0" name="Google Shape;2560;p2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1" name="Google Shape;2561;p2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2" name="Google Shape;2562;p2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3" name="Google Shape;2563;p2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4" name="Google Shape;2564;p2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5" name="Google Shape;2565;p2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6" name="Google Shape;2566;p2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7" name="Google Shape;2567;p2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8" name="Google Shape;2568;p2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9" name="Google Shape;2569;p2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0" name="Google Shape;2570;p2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1" name="Google Shape;2571;p2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2" name="Google Shape;2572;p2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3" name="Google Shape;2573;p2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4" name="Google Shape;2574;p2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5" name="Google Shape;2575;p2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6" name="Google Shape;2576;p2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7" name="Google Shape;2577;p2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8" name="Google Shape;2578;p2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9" name="Google Shape;2579;p2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0" name="Google Shape;2580;p2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1" name="Google Shape;2581;p2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2" name="Google Shape;2582;p2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3" name="Google Shape;2583;p2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4" name="Google Shape;2584;p2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5" name="Google Shape;2585;p2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6" name="Google Shape;2586;p2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7" name="Google Shape;2587;p2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8" name="Google Shape;2588;p2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9" name="Google Shape;2589;p2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0" name="Google Shape;2590;p2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1" name="Google Shape;2591;p2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2" name="Google Shape;2592;p2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3" name="Google Shape;2593;p2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4" name="Google Shape;2594;p2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5" name="Google Shape;2595;p2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596" name="Google Shape;2596;p24"/>
            <p:cNvGrpSpPr/>
            <p:nvPr/>
          </p:nvGrpSpPr>
          <p:grpSpPr>
            <a:xfrm>
              <a:off x="0" y="233038"/>
              <a:ext cx="9144000" cy="4677425"/>
              <a:chOff x="0" y="230950"/>
              <a:chExt cx="9144000" cy="4677425"/>
            </a:xfrm>
          </p:grpSpPr>
          <p:cxnSp>
            <p:nvCxnSpPr>
              <p:cNvPr id="2597" name="Google Shape;2597;p2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8" name="Google Shape;2598;p2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9" name="Google Shape;2599;p2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0" name="Google Shape;2600;p2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1" name="Google Shape;2601;p2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2" name="Google Shape;2602;p2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3" name="Google Shape;2603;p2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4" name="Google Shape;2604;p2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5" name="Google Shape;2605;p2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6" name="Google Shape;2606;p2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7" name="Google Shape;2607;p2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8" name="Google Shape;2608;p2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9" name="Google Shape;2609;p2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0" name="Google Shape;2610;p2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1" name="Google Shape;2611;p2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2" name="Google Shape;2612;p2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3" name="Google Shape;2613;p2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4" name="Google Shape;2614;p2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5" name="Google Shape;2615;p2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6" name="Google Shape;2616;p2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7" name="Google Shape;2617;p2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0"/>
        <p:cNvGrpSpPr/>
        <p:nvPr/>
      </p:nvGrpSpPr>
      <p:grpSpPr>
        <a:xfrm>
          <a:off x="0" y="0"/>
          <a:ext cx="0" cy="0"/>
          <a:chOff x="0" y="0"/>
          <a:chExt cx="0" cy="0"/>
        </a:xfrm>
      </p:grpSpPr>
      <p:grpSp>
        <p:nvGrpSpPr>
          <p:cNvPr id="251" name="Google Shape;251;p4"/>
          <p:cNvGrpSpPr/>
          <p:nvPr/>
        </p:nvGrpSpPr>
        <p:grpSpPr>
          <a:xfrm>
            <a:off x="-91440" y="-34204"/>
            <a:ext cx="9326880" cy="5211909"/>
            <a:chOff x="0" y="0"/>
            <a:chExt cx="9144000" cy="5143500"/>
          </a:xfrm>
        </p:grpSpPr>
        <p:grpSp>
          <p:nvGrpSpPr>
            <p:cNvPr id="252" name="Google Shape;252;p4"/>
            <p:cNvGrpSpPr/>
            <p:nvPr/>
          </p:nvGrpSpPr>
          <p:grpSpPr>
            <a:xfrm>
              <a:off x="202089" y="0"/>
              <a:ext cx="8739822" cy="5143500"/>
              <a:chOff x="200927" y="-1250"/>
              <a:chExt cx="8739822" cy="5143500"/>
            </a:xfrm>
          </p:grpSpPr>
          <p:cxnSp>
            <p:nvCxnSpPr>
              <p:cNvPr id="253" name="Google Shape;253;p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 name="Google Shape;258;p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0" name="Google Shape;260;p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1" name="Google Shape;261;p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p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5" name="Google Shape;265;p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6" name="Google Shape;266;p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p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2" name="Google Shape;272;p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3" name="Google Shape;273;p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4" name="Google Shape;274;p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9" name="Google Shape;279;p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0" name="Google Shape;280;p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2" name="Google Shape;282;p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3" name="Google Shape;283;p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4" name="Google Shape;284;p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5" name="Google Shape;285;p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9" name="Google Shape;289;p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1" name="Google Shape;291;p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3" name="Google Shape;293;p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4" name="Google Shape;294;p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5" name="Google Shape;295;p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6" name="Google Shape;296;p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97" name="Google Shape;297;p4"/>
            <p:cNvGrpSpPr/>
            <p:nvPr/>
          </p:nvGrpSpPr>
          <p:grpSpPr>
            <a:xfrm>
              <a:off x="0" y="233038"/>
              <a:ext cx="9144000" cy="4677425"/>
              <a:chOff x="0" y="230950"/>
              <a:chExt cx="9144000" cy="4677425"/>
            </a:xfrm>
          </p:grpSpPr>
          <p:cxnSp>
            <p:nvCxnSpPr>
              <p:cNvPr id="298" name="Google Shape;298;p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299;p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1" name="Google Shape;301;p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4" name="Google Shape;304;p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5" name="Google Shape;305;p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9" name="Google Shape;309;p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0" name="Google Shape;310;p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1" name="Google Shape;311;p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2" name="Google Shape;312;p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5" name="Google Shape;315;p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319" name="Google Shape;319;p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txBox="1">
            <a:spLocks noGrp="1"/>
          </p:cNvSpPr>
          <p:nvPr>
            <p:ph type="body" idx="1"/>
          </p:nvPr>
        </p:nvSpPr>
        <p:spPr>
          <a:xfrm>
            <a:off x="720000" y="1187100"/>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sp>
        <p:nvSpPr>
          <p:cNvPr id="321" name="Google Shape;321;p4"/>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2" name="Google Shape;322;p4"/>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8532639" y="4568872"/>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4"/>
          <p:cNvGrpSpPr/>
          <p:nvPr/>
        </p:nvGrpSpPr>
        <p:grpSpPr>
          <a:xfrm>
            <a:off x="141286" y="3834954"/>
            <a:ext cx="1884024" cy="1032906"/>
            <a:chOff x="141286" y="3834954"/>
            <a:chExt cx="1884024" cy="1032906"/>
          </a:xfrm>
        </p:grpSpPr>
        <p:grpSp>
          <p:nvGrpSpPr>
            <p:cNvPr id="325" name="Google Shape;325;p4"/>
            <p:cNvGrpSpPr/>
            <p:nvPr/>
          </p:nvGrpSpPr>
          <p:grpSpPr>
            <a:xfrm flipH="1">
              <a:off x="141286" y="3834954"/>
              <a:ext cx="1884024" cy="1032906"/>
              <a:chOff x="7080704" y="1565977"/>
              <a:chExt cx="1884024" cy="1032906"/>
            </a:xfrm>
          </p:grpSpPr>
          <p:sp>
            <p:nvSpPr>
              <p:cNvPr id="326" name="Google Shape;326;p4"/>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4"/>
            <p:cNvGrpSpPr/>
            <p:nvPr/>
          </p:nvGrpSpPr>
          <p:grpSpPr>
            <a:xfrm rot="10800000">
              <a:off x="336199" y="4176149"/>
              <a:ext cx="205871" cy="226202"/>
              <a:chOff x="7065678" y="829299"/>
              <a:chExt cx="205871" cy="226202"/>
            </a:xfrm>
          </p:grpSpPr>
          <p:sp>
            <p:nvSpPr>
              <p:cNvPr id="332" name="Google Shape;332;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8" name="Google Shape;338;p4"/>
          <p:cNvGrpSpPr/>
          <p:nvPr/>
        </p:nvGrpSpPr>
        <p:grpSpPr>
          <a:xfrm>
            <a:off x="7447388" y="59252"/>
            <a:ext cx="1474771" cy="700708"/>
            <a:chOff x="7447388" y="59252"/>
            <a:chExt cx="1474771" cy="700708"/>
          </a:xfrm>
        </p:grpSpPr>
        <p:grpSp>
          <p:nvGrpSpPr>
            <p:cNvPr id="339" name="Google Shape;339;p4"/>
            <p:cNvGrpSpPr/>
            <p:nvPr/>
          </p:nvGrpSpPr>
          <p:grpSpPr>
            <a:xfrm>
              <a:off x="8409424" y="497882"/>
              <a:ext cx="184649" cy="262078"/>
              <a:chOff x="7619190" y="700187"/>
              <a:chExt cx="184649" cy="262078"/>
            </a:xfrm>
          </p:grpSpPr>
          <p:sp>
            <p:nvSpPr>
              <p:cNvPr id="340" name="Google Shape;340;p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4"/>
            <p:cNvGrpSpPr/>
            <p:nvPr/>
          </p:nvGrpSpPr>
          <p:grpSpPr>
            <a:xfrm>
              <a:off x="7590424" y="201484"/>
              <a:ext cx="205871" cy="226202"/>
              <a:chOff x="7065678" y="829299"/>
              <a:chExt cx="205871" cy="226202"/>
            </a:xfrm>
          </p:grpSpPr>
          <p:sp>
            <p:nvSpPr>
              <p:cNvPr id="349" name="Google Shape;349;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4"/>
            <p:cNvGrpSpPr/>
            <p:nvPr/>
          </p:nvGrpSpPr>
          <p:grpSpPr>
            <a:xfrm rot="5400000">
              <a:off x="7929452" y="-422811"/>
              <a:ext cx="510644" cy="1474771"/>
              <a:chOff x="6276759" y="1364852"/>
              <a:chExt cx="510644" cy="1474771"/>
            </a:xfrm>
          </p:grpSpPr>
          <p:sp>
            <p:nvSpPr>
              <p:cNvPr id="356" name="Google Shape;356;p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0"/>
        <p:cNvGrpSpPr/>
        <p:nvPr/>
      </p:nvGrpSpPr>
      <p:grpSpPr>
        <a:xfrm>
          <a:off x="0" y="0"/>
          <a:ext cx="0" cy="0"/>
          <a:chOff x="0" y="0"/>
          <a:chExt cx="0" cy="0"/>
        </a:xfrm>
      </p:grpSpPr>
      <p:grpSp>
        <p:nvGrpSpPr>
          <p:cNvPr id="361" name="Google Shape;361;p5"/>
          <p:cNvGrpSpPr/>
          <p:nvPr/>
        </p:nvGrpSpPr>
        <p:grpSpPr>
          <a:xfrm>
            <a:off x="-91440" y="-34204"/>
            <a:ext cx="9326880" cy="5211909"/>
            <a:chOff x="0" y="0"/>
            <a:chExt cx="9144000" cy="5143500"/>
          </a:xfrm>
        </p:grpSpPr>
        <p:grpSp>
          <p:nvGrpSpPr>
            <p:cNvPr id="362" name="Google Shape;362;p5"/>
            <p:cNvGrpSpPr/>
            <p:nvPr/>
          </p:nvGrpSpPr>
          <p:grpSpPr>
            <a:xfrm>
              <a:off x="202089" y="0"/>
              <a:ext cx="8739822" cy="5143500"/>
              <a:chOff x="200927" y="-1250"/>
              <a:chExt cx="8739822" cy="5143500"/>
            </a:xfrm>
          </p:grpSpPr>
          <p:cxnSp>
            <p:nvCxnSpPr>
              <p:cNvPr id="363" name="Google Shape;363;p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5" name="Google Shape;365;p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0" name="Google Shape;370;p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1" name="Google Shape;371;p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2" name="Google Shape;372;p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4" name="Google Shape;374;p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5" name="Google Shape;375;p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6" name="Google Shape;376;p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8" name="Google Shape;378;p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9" name="Google Shape;379;p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0" name="Google Shape;380;p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1" name="Google Shape;381;p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2" name="Google Shape;382;p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3" name="Google Shape;383;p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4" name="Google Shape;384;p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5" name="Google Shape;385;p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4" name="Google Shape;394;p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4" name="Google Shape;404;p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5" name="Google Shape;405;p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407" name="Google Shape;407;p5"/>
            <p:cNvGrpSpPr/>
            <p:nvPr/>
          </p:nvGrpSpPr>
          <p:grpSpPr>
            <a:xfrm>
              <a:off x="0" y="233038"/>
              <a:ext cx="9144000" cy="4677425"/>
              <a:chOff x="0" y="230950"/>
              <a:chExt cx="9144000" cy="4677425"/>
            </a:xfrm>
          </p:grpSpPr>
          <p:cxnSp>
            <p:nvCxnSpPr>
              <p:cNvPr id="408" name="Google Shape;408;p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4" name="Google Shape;414;p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5" name="Google Shape;415;p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3" name="Google Shape;423;p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4" name="Google Shape;424;p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429" name="Google Shape;429;p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txBox="1">
            <a:spLocks noGrp="1"/>
          </p:cNvSpPr>
          <p:nvPr>
            <p:ph type="subTitle" idx="1"/>
          </p:nvPr>
        </p:nvSpPr>
        <p:spPr>
          <a:xfrm>
            <a:off x="1290763" y="2571750"/>
            <a:ext cx="2907600" cy="45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1" name="Google Shape;431;p5"/>
          <p:cNvSpPr txBox="1">
            <a:spLocks noGrp="1"/>
          </p:cNvSpPr>
          <p:nvPr>
            <p:ph type="subTitle" idx="2"/>
          </p:nvPr>
        </p:nvSpPr>
        <p:spPr>
          <a:xfrm>
            <a:off x="4945638" y="2571750"/>
            <a:ext cx="29076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2" name="Google Shape;432;p5"/>
          <p:cNvSpPr txBox="1">
            <a:spLocks noGrp="1"/>
          </p:cNvSpPr>
          <p:nvPr>
            <p:ph type="subTitle" idx="3"/>
          </p:nvPr>
        </p:nvSpPr>
        <p:spPr>
          <a:xfrm>
            <a:off x="1290763"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5"/>
          <p:cNvSpPr txBox="1">
            <a:spLocks noGrp="1"/>
          </p:cNvSpPr>
          <p:nvPr>
            <p:ph type="subTitle" idx="4"/>
          </p:nvPr>
        </p:nvSpPr>
        <p:spPr>
          <a:xfrm>
            <a:off x="4945638"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5"/>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5"/>
          <p:cNvGrpSpPr/>
          <p:nvPr/>
        </p:nvGrpSpPr>
        <p:grpSpPr>
          <a:xfrm>
            <a:off x="7447388" y="59252"/>
            <a:ext cx="1474771" cy="700708"/>
            <a:chOff x="7447388" y="59252"/>
            <a:chExt cx="1474771" cy="700708"/>
          </a:xfrm>
        </p:grpSpPr>
        <p:grpSp>
          <p:nvGrpSpPr>
            <p:cNvPr id="437" name="Google Shape;437;p5"/>
            <p:cNvGrpSpPr/>
            <p:nvPr/>
          </p:nvGrpSpPr>
          <p:grpSpPr>
            <a:xfrm>
              <a:off x="8409424" y="497882"/>
              <a:ext cx="184649" cy="262078"/>
              <a:chOff x="7619190" y="700187"/>
              <a:chExt cx="184649" cy="262078"/>
            </a:xfrm>
          </p:grpSpPr>
          <p:sp>
            <p:nvSpPr>
              <p:cNvPr id="438" name="Google Shape;438;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5"/>
            <p:cNvGrpSpPr/>
            <p:nvPr/>
          </p:nvGrpSpPr>
          <p:grpSpPr>
            <a:xfrm>
              <a:off x="7590424" y="201484"/>
              <a:ext cx="205871" cy="226202"/>
              <a:chOff x="7065678" y="829299"/>
              <a:chExt cx="205871" cy="226202"/>
            </a:xfrm>
          </p:grpSpPr>
          <p:sp>
            <p:nvSpPr>
              <p:cNvPr id="447" name="Google Shape;447;p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5"/>
            <p:cNvGrpSpPr/>
            <p:nvPr/>
          </p:nvGrpSpPr>
          <p:grpSpPr>
            <a:xfrm rot="5400000">
              <a:off x="7929452" y="-422811"/>
              <a:ext cx="510644" cy="1474771"/>
              <a:chOff x="6276759" y="1364852"/>
              <a:chExt cx="510644" cy="1474771"/>
            </a:xfrm>
          </p:grpSpPr>
          <p:sp>
            <p:nvSpPr>
              <p:cNvPr id="454" name="Google Shape;454;p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8" name="Google Shape;458;p5"/>
          <p:cNvGrpSpPr/>
          <p:nvPr/>
        </p:nvGrpSpPr>
        <p:grpSpPr>
          <a:xfrm>
            <a:off x="-128054" y="4198221"/>
            <a:ext cx="1148505" cy="808662"/>
            <a:chOff x="-128054" y="4198221"/>
            <a:chExt cx="1148505" cy="808662"/>
          </a:xfrm>
        </p:grpSpPr>
        <p:grpSp>
          <p:nvGrpSpPr>
            <p:cNvPr id="459" name="Google Shape;459;p5"/>
            <p:cNvGrpSpPr/>
            <p:nvPr/>
          </p:nvGrpSpPr>
          <p:grpSpPr>
            <a:xfrm>
              <a:off x="65882" y="4314892"/>
              <a:ext cx="727385" cy="481963"/>
              <a:chOff x="65882" y="4314892"/>
              <a:chExt cx="727385" cy="481963"/>
            </a:xfrm>
          </p:grpSpPr>
          <p:sp>
            <p:nvSpPr>
              <p:cNvPr id="460" name="Google Shape;460;p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
              <p:cNvGrpSpPr/>
              <p:nvPr/>
            </p:nvGrpSpPr>
            <p:grpSpPr>
              <a:xfrm rot="975942">
                <a:off x="98891" y="4335507"/>
                <a:ext cx="184655" cy="262086"/>
                <a:chOff x="7619190" y="700187"/>
                <a:chExt cx="184649" cy="262078"/>
              </a:xfrm>
            </p:grpSpPr>
            <p:sp>
              <p:nvSpPr>
                <p:cNvPr id="462" name="Google Shape;462;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 name="Google Shape;470;p5"/>
            <p:cNvGrpSpPr/>
            <p:nvPr/>
          </p:nvGrpSpPr>
          <p:grpSpPr>
            <a:xfrm>
              <a:off x="-128054" y="4198221"/>
              <a:ext cx="1148505" cy="808662"/>
              <a:chOff x="-204254" y="4198221"/>
              <a:chExt cx="1148505" cy="808662"/>
            </a:xfrm>
          </p:grpSpPr>
          <p:grpSp>
            <p:nvGrpSpPr>
              <p:cNvPr id="471" name="Google Shape;471;p5"/>
              <p:cNvGrpSpPr/>
              <p:nvPr/>
            </p:nvGrpSpPr>
            <p:grpSpPr>
              <a:xfrm rot="3803483" flipH="1">
                <a:off x="580713" y="4264960"/>
                <a:ext cx="278594" cy="209395"/>
                <a:chOff x="1539427" y="3527825"/>
                <a:chExt cx="278590" cy="209392"/>
              </a:xfrm>
            </p:grpSpPr>
            <p:sp>
              <p:nvSpPr>
                <p:cNvPr id="472" name="Google Shape;472;p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grpSp>
        <p:nvGrpSpPr>
          <p:cNvPr id="477" name="Google Shape;477;p6"/>
          <p:cNvGrpSpPr/>
          <p:nvPr/>
        </p:nvGrpSpPr>
        <p:grpSpPr>
          <a:xfrm>
            <a:off x="-91440" y="-34204"/>
            <a:ext cx="9326880" cy="5211909"/>
            <a:chOff x="0" y="0"/>
            <a:chExt cx="9144000" cy="5143500"/>
          </a:xfrm>
        </p:grpSpPr>
        <p:grpSp>
          <p:nvGrpSpPr>
            <p:cNvPr id="478" name="Google Shape;478;p6"/>
            <p:cNvGrpSpPr/>
            <p:nvPr/>
          </p:nvGrpSpPr>
          <p:grpSpPr>
            <a:xfrm>
              <a:off x="202089" y="0"/>
              <a:ext cx="8739822" cy="5143500"/>
              <a:chOff x="200927" y="-1250"/>
              <a:chExt cx="8739822" cy="5143500"/>
            </a:xfrm>
          </p:grpSpPr>
          <p:cxnSp>
            <p:nvCxnSpPr>
              <p:cNvPr id="479" name="Google Shape;479;p6"/>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0" name="Google Shape;480;p6"/>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1" name="Google Shape;481;p6"/>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2" name="Google Shape;482;p6"/>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3" name="Google Shape;483;p6"/>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4" name="Google Shape;484;p6"/>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5" name="Google Shape;485;p6"/>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6" name="Google Shape;486;p6"/>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7" name="Google Shape;487;p6"/>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8" name="Google Shape;488;p6"/>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9" name="Google Shape;489;p6"/>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0" name="Google Shape;490;p6"/>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1" name="Google Shape;491;p6"/>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2" name="Google Shape;492;p6"/>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3" name="Google Shape;493;p6"/>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4" name="Google Shape;494;p6"/>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5" name="Google Shape;495;p6"/>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6" name="Google Shape;496;p6"/>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7" name="Google Shape;497;p6"/>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8" name="Google Shape;498;p6"/>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9" name="Google Shape;499;p6"/>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0" name="Google Shape;500;p6"/>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1" name="Google Shape;501;p6"/>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2" name="Google Shape;502;p6"/>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3" name="Google Shape;503;p6"/>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4" name="Google Shape;504;p6"/>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6"/>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6" name="Google Shape;506;p6"/>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6"/>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6"/>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6"/>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6"/>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6"/>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6"/>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3" name="Google Shape;513;p6"/>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4" name="Google Shape;514;p6"/>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5" name="Google Shape;515;p6"/>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6" name="Google Shape;516;p6"/>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7" name="Google Shape;517;p6"/>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8" name="Google Shape;518;p6"/>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9" name="Google Shape;519;p6"/>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0" name="Google Shape;520;p6"/>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6"/>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6"/>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523" name="Google Shape;523;p6"/>
            <p:cNvGrpSpPr/>
            <p:nvPr/>
          </p:nvGrpSpPr>
          <p:grpSpPr>
            <a:xfrm>
              <a:off x="0" y="233038"/>
              <a:ext cx="9144000" cy="4677425"/>
              <a:chOff x="0" y="230950"/>
              <a:chExt cx="9144000" cy="4677425"/>
            </a:xfrm>
          </p:grpSpPr>
          <p:cxnSp>
            <p:nvCxnSpPr>
              <p:cNvPr id="524" name="Google Shape;524;p6"/>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5" name="Google Shape;525;p6"/>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6" name="Google Shape;526;p6"/>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7" name="Google Shape;527;p6"/>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8" name="Google Shape;528;p6"/>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9" name="Google Shape;529;p6"/>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0" name="Google Shape;530;p6"/>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1" name="Google Shape;531;p6"/>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2" name="Google Shape;532;p6"/>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3" name="Google Shape;533;p6"/>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4" name="Google Shape;534;p6"/>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5" name="Google Shape;535;p6"/>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6" name="Google Shape;536;p6"/>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7" name="Google Shape;537;p6"/>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8" name="Google Shape;538;p6"/>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9" name="Google Shape;539;p6"/>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0" name="Google Shape;540;p6"/>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1" name="Google Shape;541;p6"/>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2" name="Google Shape;542;p6"/>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3" name="Google Shape;543;p6"/>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4" name="Google Shape;544;p6"/>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545" name="Google Shape;545;p6"/>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7" name="Google Shape;547;p6"/>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6"/>
          <p:cNvGrpSpPr/>
          <p:nvPr/>
        </p:nvGrpSpPr>
        <p:grpSpPr>
          <a:xfrm>
            <a:off x="7447388" y="59252"/>
            <a:ext cx="1474771" cy="700708"/>
            <a:chOff x="7447388" y="59252"/>
            <a:chExt cx="1474771" cy="700708"/>
          </a:xfrm>
        </p:grpSpPr>
        <p:grpSp>
          <p:nvGrpSpPr>
            <p:cNvPr id="549" name="Google Shape;549;p6"/>
            <p:cNvGrpSpPr/>
            <p:nvPr/>
          </p:nvGrpSpPr>
          <p:grpSpPr>
            <a:xfrm>
              <a:off x="8409424" y="497882"/>
              <a:ext cx="184649" cy="262078"/>
              <a:chOff x="7619190" y="700187"/>
              <a:chExt cx="184649" cy="262078"/>
            </a:xfrm>
          </p:grpSpPr>
          <p:sp>
            <p:nvSpPr>
              <p:cNvPr id="550" name="Google Shape;550;p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6"/>
            <p:cNvGrpSpPr/>
            <p:nvPr/>
          </p:nvGrpSpPr>
          <p:grpSpPr>
            <a:xfrm>
              <a:off x="7590424" y="201484"/>
              <a:ext cx="205871" cy="226202"/>
              <a:chOff x="7065678" y="829299"/>
              <a:chExt cx="205871" cy="226202"/>
            </a:xfrm>
          </p:grpSpPr>
          <p:sp>
            <p:nvSpPr>
              <p:cNvPr id="559" name="Google Shape;559;p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6"/>
            <p:cNvGrpSpPr/>
            <p:nvPr/>
          </p:nvGrpSpPr>
          <p:grpSpPr>
            <a:xfrm rot="5400000">
              <a:off x="7929452" y="-422811"/>
              <a:ext cx="510644" cy="1474771"/>
              <a:chOff x="6276759" y="1364852"/>
              <a:chExt cx="510644" cy="1474771"/>
            </a:xfrm>
          </p:grpSpPr>
          <p:sp>
            <p:nvSpPr>
              <p:cNvPr id="566" name="Google Shape;566;p6"/>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6"/>
          <p:cNvGrpSpPr/>
          <p:nvPr/>
        </p:nvGrpSpPr>
        <p:grpSpPr>
          <a:xfrm>
            <a:off x="-128054" y="4198221"/>
            <a:ext cx="1148505" cy="808662"/>
            <a:chOff x="-128054" y="4198221"/>
            <a:chExt cx="1148505" cy="808662"/>
          </a:xfrm>
        </p:grpSpPr>
        <p:grpSp>
          <p:nvGrpSpPr>
            <p:cNvPr id="571" name="Google Shape;571;p6"/>
            <p:cNvGrpSpPr/>
            <p:nvPr/>
          </p:nvGrpSpPr>
          <p:grpSpPr>
            <a:xfrm>
              <a:off x="65882" y="4314892"/>
              <a:ext cx="727385" cy="481963"/>
              <a:chOff x="65882" y="4314892"/>
              <a:chExt cx="727385" cy="481963"/>
            </a:xfrm>
          </p:grpSpPr>
          <p:sp>
            <p:nvSpPr>
              <p:cNvPr id="572" name="Google Shape;572;p6"/>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 name="Google Shape;573;p6"/>
              <p:cNvGrpSpPr/>
              <p:nvPr/>
            </p:nvGrpSpPr>
            <p:grpSpPr>
              <a:xfrm rot="975942">
                <a:off x="98891" y="4335507"/>
                <a:ext cx="184655" cy="262086"/>
                <a:chOff x="7619190" y="700187"/>
                <a:chExt cx="184649" cy="262078"/>
              </a:xfrm>
            </p:grpSpPr>
            <p:sp>
              <p:nvSpPr>
                <p:cNvPr id="574" name="Google Shape;574;p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2" name="Google Shape;582;p6"/>
            <p:cNvGrpSpPr/>
            <p:nvPr/>
          </p:nvGrpSpPr>
          <p:grpSpPr>
            <a:xfrm>
              <a:off x="-128054" y="4198221"/>
              <a:ext cx="1148505" cy="808662"/>
              <a:chOff x="-204254" y="4198221"/>
              <a:chExt cx="1148505" cy="808662"/>
            </a:xfrm>
          </p:grpSpPr>
          <p:grpSp>
            <p:nvGrpSpPr>
              <p:cNvPr id="583" name="Google Shape;583;p6"/>
              <p:cNvGrpSpPr/>
              <p:nvPr/>
            </p:nvGrpSpPr>
            <p:grpSpPr>
              <a:xfrm rot="3803483" flipH="1">
                <a:off x="580713" y="4264960"/>
                <a:ext cx="278594" cy="209395"/>
                <a:chOff x="1539427" y="3527825"/>
                <a:chExt cx="278590" cy="209392"/>
              </a:xfrm>
            </p:grpSpPr>
            <p:sp>
              <p:nvSpPr>
                <p:cNvPr id="584" name="Google Shape;584;p6"/>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6"/>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8"/>
        <p:cNvGrpSpPr/>
        <p:nvPr/>
      </p:nvGrpSpPr>
      <p:grpSpPr>
        <a:xfrm>
          <a:off x="0" y="0"/>
          <a:ext cx="0" cy="0"/>
          <a:chOff x="0" y="0"/>
          <a:chExt cx="0" cy="0"/>
        </a:xfrm>
      </p:grpSpPr>
      <p:grpSp>
        <p:nvGrpSpPr>
          <p:cNvPr id="589" name="Google Shape;589;p7"/>
          <p:cNvGrpSpPr/>
          <p:nvPr/>
        </p:nvGrpSpPr>
        <p:grpSpPr>
          <a:xfrm>
            <a:off x="-91440" y="-34204"/>
            <a:ext cx="9326880" cy="5211909"/>
            <a:chOff x="0" y="0"/>
            <a:chExt cx="9144000" cy="5143500"/>
          </a:xfrm>
        </p:grpSpPr>
        <p:grpSp>
          <p:nvGrpSpPr>
            <p:cNvPr id="590" name="Google Shape;590;p7"/>
            <p:cNvGrpSpPr/>
            <p:nvPr/>
          </p:nvGrpSpPr>
          <p:grpSpPr>
            <a:xfrm>
              <a:off x="202089" y="0"/>
              <a:ext cx="8739822" cy="5143500"/>
              <a:chOff x="200927" y="-1250"/>
              <a:chExt cx="8739822" cy="5143500"/>
            </a:xfrm>
          </p:grpSpPr>
          <p:cxnSp>
            <p:nvCxnSpPr>
              <p:cNvPr id="591" name="Google Shape;591;p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2" name="Google Shape;592;p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3" name="Google Shape;593;p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5" name="Google Shape;595;p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0" name="Google Shape;600;p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1" name="Google Shape;601;p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5" name="Google Shape;605;p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7" name="Google Shape;607;p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8" name="Google Shape;608;p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9" name="Google Shape;609;p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0" name="Google Shape;610;p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1" name="Google Shape;611;p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2" name="Google Shape;612;p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3" name="Google Shape;613;p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4" name="Google Shape;614;p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5" name="Google Shape;615;p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6" name="Google Shape;616;p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7" name="Google Shape;617;p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8" name="Google Shape;618;p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9" name="Google Shape;619;p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4" name="Google Shape;624;p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5" name="Google Shape;625;p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6" name="Google Shape;626;p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7" name="Google Shape;627;p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8" name="Google Shape;628;p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9" name="Google Shape;629;p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0" name="Google Shape;630;p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1" name="Google Shape;631;p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2" name="Google Shape;632;p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3" name="Google Shape;633;p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4" name="Google Shape;634;p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635" name="Google Shape;635;p7"/>
            <p:cNvGrpSpPr/>
            <p:nvPr/>
          </p:nvGrpSpPr>
          <p:grpSpPr>
            <a:xfrm>
              <a:off x="0" y="233038"/>
              <a:ext cx="9144000" cy="4677425"/>
              <a:chOff x="0" y="230950"/>
              <a:chExt cx="9144000" cy="4677425"/>
            </a:xfrm>
          </p:grpSpPr>
          <p:cxnSp>
            <p:nvCxnSpPr>
              <p:cNvPr id="636" name="Google Shape;636;p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7" name="Google Shape;637;p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0" name="Google Shape;640;p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1" name="Google Shape;641;p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2" name="Google Shape;642;p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3" name="Google Shape;643;p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4" name="Google Shape;644;p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6" name="Google Shape;646;p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8" name="Google Shape;648;p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9" name="Google Shape;649;p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0" name="Google Shape;650;p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1" name="Google Shape;651;p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2" name="Google Shape;652;p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3" name="Google Shape;653;p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4" name="Google Shape;654;p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5" name="Google Shape;655;p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6" name="Google Shape;656;p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657" name="Google Shape;657;p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9" name="Google Shape;659;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0" name="Google Shape;660;p7"/>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7"/>
          <p:cNvGrpSpPr/>
          <p:nvPr/>
        </p:nvGrpSpPr>
        <p:grpSpPr>
          <a:xfrm>
            <a:off x="7447388" y="59252"/>
            <a:ext cx="1474771" cy="700708"/>
            <a:chOff x="7447388" y="59252"/>
            <a:chExt cx="1474771" cy="700708"/>
          </a:xfrm>
        </p:grpSpPr>
        <p:grpSp>
          <p:nvGrpSpPr>
            <p:cNvPr id="662" name="Google Shape;662;p7"/>
            <p:cNvGrpSpPr/>
            <p:nvPr/>
          </p:nvGrpSpPr>
          <p:grpSpPr>
            <a:xfrm>
              <a:off x="8409424" y="497882"/>
              <a:ext cx="184649" cy="262078"/>
              <a:chOff x="7619190" y="700187"/>
              <a:chExt cx="184649" cy="262078"/>
            </a:xfrm>
          </p:grpSpPr>
          <p:sp>
            <p:nvSpPr>
              <p:cNvPr id="663" name="Google Shape;663;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7"/>
            <p:cNvGrpSpPr/>
            <p:nvPr/>
          </p:nvGrpSpPr>
          <p:grpSpPr>
            <a:xfrm>
              <a:off x="7590424" y="201484"/>
              <a:ext cx="205871" cy="226202"/>
              <a:chOff x="7065678" y="829299"/>
              <a:chExt cx="205871" cy="226202"/>
            </a:xfrm>
          </p:grpSpPr>
          <p:sp>
            <p:nvSpPr>
              <p:cNvPr id="672" name="Google Shape;672;p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7"/>
            <p:cNvGrpSpPr/>
            <p:nvPr/>
          </p:nvGrpSpPr>
          <p:grpSpPr>
            <a:xfrm rot="5400000">
              <a:off x="7929452" y="-422811"/>
              <a:ext cx="510644" cy="1474771"/>
              <a:chOff x="6276759" y="1364852"/>
              <a:chExt cx="510644" cy="1474771"/>
            </a:xfrm>
          </p:grpSpPr>
          <p:sp>
            <p:nvSpPr>
              <p:cNvPr id="679" name="Google Shape;679;p7"/>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 name="Google Shape;683;p7"/>
          <p:cNvGrpSpPr/>
          <p:nvPr/>
        </p:nvGrpSpPr>
        <p:grpSpPr>
          <a:xfrm>
            <a:off x="-128054" y="4198221"/>
            <a:ext cx="1148505" cy="808662"/>
            <a:chOff x="-128054" y="4198221"/>
            <a:chExt cx="1148505" cy="808662"/>
          </a:xfrm>
        </p:grpSpPr>
        <p:grpSp>
          <p:nvGrpSpPr>
            <p:cNvPr id="684" name="Google Shape;684;p7"/>
            <p:cNvGrpSpPr/>
            <p:nvPr/>
          </p:nvGrpSpPr>
          <p:grpSpPr>
            <a:xfrm>
              <a:off x="65882" y="4314892"/>
              <a:ext cx="727385" cy="481963"/>
              <a:chOff x="65882" y="4314892"/>
              <a:chExt cx="727385" cy="481963"/>
            </a:xfrm>
          </p:grpSpPr>
          <p:sp>
            <p:nvSpPr>
              <p:cNvPr id="685" name="Google Shape;685;p7"/>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 name="Google Shape;686;p7"/>
              <p:cNvGrpSpPr/>
              <p:nvPr/>
            </p:nvGrpSpPr>
            <p:grpSpPr>
              <a:xfrm rot="975942">
                <a:off x="98891" y="4335507"/>
                <a:ext cx="184655" cy="262086"/>
                <a:chOff x="7619190" y="700187"/>
                <a:chExt cx="184649" cy="262078"/>
              </a:xfrm>
            </p:grpSpPr>
            <p:sp>
              <p:nvSpPr>
                <p:cNvPr id="687" name="Google Shape;687;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5" name="Google Shape;695;p7"/>
            <p:cNvGrpSpPr/>
            <p:nvPr/>
          </p:nvGrpSpPr>
          <p:grpSpPr>
            <a:xfrm>
              <a:off x="-128054" y="4198221"/>
              <a:ext cx="1148505" cy="808662"/>
              <a:chOff x="-204254" y="4198221"/>
              <a:chExt cx="1148505" cy="808662"/>
            </a:xfrm>
          </p:grpSpPr>
          <p:grpSp>
            <p:nvGrpSpPr>
              <p:cNvPr id="696" name="Google Shape;696;p7"/>
              <p:cNvGrpSpPr/>
              <p:nvPr/>
            </p:nvGrpSpPr>
            <p:grpSpPr>
              <a:xfrm rot="3803483" flipH="1">
                <a:off x="580713" y="4264960"/>
                <a:ext cx="278594" cy="209395"/>
                <a:chOff x="1539427" y="3527825"/>
                <a:chExt cx="278590" cy="209392"/>
              </a:xfrm>
            </p:grpSpPr>
            <p:sp>
              <p:nvSpPr>
                <p:cNvPr id="697" name="Google Shape;697;p7"/>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7"/>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1"/>
        <p:cNvGrpSpPr/>
        <p:nvPr/>
      </p:nvGrpSpPr>
      <p:grpSpPr>
        <a:xfrm>
          <a:off x="0" y="0"/>
          <a:ext cx="0" cy="0"/>
          <a:chOff x="0" y="0"/>
          <a:chExt cx="0" cy="0"/>
        </a:xfrm>
      </p:grpSpPr>
      <p:grpSp>
        <p:nvGrpSpPr>
          <p:cNvPr id="702" name="Google Shape;702;p8"/>
          <p:cNvGrpSpPr/>
          <p:nvPr/>
        </p:nvGrpSpPr>
        <p:grpSpPr>
          <a:xfrm>
            <a:off x="-91440" y="-34204"/>
            <a:ext cx="9326880" cy="5211909"/>
            <a:chOff x="0" y="0"/>
            <a:chExt cx="9144000" cy="5143500"/>
          </a:xfrm>
        </p:grpSpPr>
        <p:grpSp>
          <p:nvGrpSpPr>
            <p:cNvPr id="703" name="Google Shape;703;p8"/>
            <p:cNvGrpSpPr/>
            <p:nvPr/>
          </p:nvGrpSpPr>
          <p:grpSpPr>
            <a:xfrm>
              <a:off x="202089" y="0"/>
              <a:ext cx="8739822" cy="5143500"/>
              <a:chOff x="200927" y="-1250"/>
              <a:chExt cx="8739822" cy="5143500"/>
            </a:xfrm>
          </p:grpSpPr>
          <p:cxnSp>
            <p:nvCxnSpPr>
              <p:cNvPr id="704" name="Google Shape;704;p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5" name="Google Shape;705;p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6" name="Google Shape;706;p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707;p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8" name="Google Shape;708;p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9" name="Google Shape;709;p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0" name="Google Shape;710;p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1" name="Google Shape;711;p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2" name="Google Shape;712;p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3" name="Google Shape;713;p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4" name="Google Shape;714;p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5" name="Google Shape;715;p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6" name="Google Shape;716;p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7" name="Google Shape;717;p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8" name="Google Shape;718;p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9" name="Google Shape;719;p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0" name="Google Shape;720;p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1" name="Google Shape;721;p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2" name="Google Shape;722;p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3" name="Google Shape;723;p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4" name="Google Shape;724;p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5" name="Google Shape;725;p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6" name="Google Shape;726;p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7" name="Google Shape;727;p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8" name="Google Shape;728;p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9" name="Google Shape;729;p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0" name="Google Shape;730;p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1" name="Google Shape;731;p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2" name="Google Shape;732;p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3" name="Google Shape;733;p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4" name="Google Shape;734;p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5" name="Google Shape;735;p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6" name="Google Shape;736;p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7" name="Google Shape;737;p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8" name="Google Shape;738;p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9" name="Google Shape;739;p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0" name="Google Shape;740;p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1" name="Google Shape;741;p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2" name="Google Shape;742;p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3" name="Google Shape;743;p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4" name="Google Shape;744;p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5" name="Google Shape;745;p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6" name="Google Shape;746;p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7" name="Google Shape;747;p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748" name="Google Shape;748;p8"/>
            <p:cNvGrpSpPr/>
            <p:nvPr/>
          </p:nvGrpSpPr>
          <p:grpSpPr>
            <a:xfrm>
              <a:off x="0" y="233038"/>
              <a:ext cx="9144000" cy="4677425"/>
              <a:chOff x="0" y="230950"/>
              <a:chExt cx="9144000" cy="4677425"/>
            </a:xfrm>
          </p:grpSpPr>
          <p:cxnSp>
            <p:nvCxnSpPr>
              <p:cNvPr id="749" name="Google Shape;749;p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0" name="Google Shape;750;p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1" name="Google Shape;751;p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2" name="Google Shape;752;p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1" name="Google Shape;761;p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2" name="Google Shape;762;p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3" name="Google Shape;763;p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4" name="Google Shape;764;p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5" name="Google Shape;765;p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6" name="Google Shape;766;p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7" name="Google Shape;767;p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8" name="Google Shape;768;p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9" name="Google Shape;769;p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0" name="Google Shape;770;p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txBox="1">
            <a:spLocks noGrp="1"/>
          </p:cNvSpPr>
          <p:nvPr>
            <p:ph type="title"/>
          </p:nvPr>
        </p:nvSpPr>
        <p:spPr>
          <a:xfrm>
            <a:off x="1794075" y="1374500"/>
            <a:ext cx="5556000" cy="2394300"/>
          </a:xfrm>
          <a:prstGeom prst="rect">
            <a:avLst/>
          </a:prstGeom>
        </p:spPr>
        <p:txBody>
          <a:bodyPr spcFirstLastPara="1" wrap="square" lIns="0" tIns="0" rIns="0" bIns="0" anchor="ctr" anchorCtr="0">
            <a:noAutofit/>
          </a:bodyPr>
          <a:lstStyle>
            <a:lvl1pPr lvl="0" algn="ctr">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772" name="Google Shape;772;p8"/>
          <p:cNvGrpSpPr/>
          <p:nvPr/>
        </p:nvGrpSpPr>
        <p:grpSpPr>
          <a:xfrm>
            <a:off x="65867" y="238163"/>
            <a:ext cx="760670" cy="2045787"/>
            <a:chOff x="65867" y="238163"/>
            <a:chExt cx="760670" cy="2045787"/>
          </a:xfrm>
        </p:grpSpPr>
        <p:grpSp>
          <p:nvGrpSpPr>
            <p:cNvPr id="773" name="Google Shape;773;p8"/>
            <p:cNvGrpSpPr/>
            <p:nvPr/>
          </p:nvGrpSpPr>
          <p:grpSpPr>
            <a:xfrm flipH="1">
              <a:off x="65867" y="238163"/>
              <a:ext cx="760670" cy="1616749"/>
              <a:chOff x="8230542" y="2865663"/>
              <a:chExt cx="760670" cy="1616749"/>
            </a:xfrm>
          </p:grpSpPr>
          <p:sp>
            <p:nvSpPr>
              <p:cNvPr id="774" name="Google Shape;774;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8"/>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8"/>
            <p:cNvGrpSpPr/>
            <p:nvPr/>
          </p:nvGrpSpPr>
          <p:grpSpPr>
            <a:xfrm>
              <a:off x="277665" y="1151762"/>
              <a:ext cx="184649" cy="262078"/>
              <a:chOff x="7619190" y="700187"/>
              <a:chExt cx="184649" cy="262078"/>
            </a:xfrm>
          </p:grpSpPr>
          <p:sp>
            <p:nvSpPr>
              <p:cNvPr id="780" name="Google Shape;78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8" name="Google Shape;788;p8"/>
          <p:cNvGrpSpPr/>
          <p:nvPr/>
        </p:nvGrpSpPr>
        <p:grpSpPr>
          <a:xfrm>
            <a:off x="7447388" y="59252"/>
            <a:ext cx="1474771" cy="700708"/>
            <a:chOff x="7447388" y="59252"/>
            <a:chExt cx="1474771" cy="700708"/>
          </a:xfrm>
        </p:grpSpPr>
        <p:grpSp>
          <p:nvGrpSpPr>
            <p:cNvPr id="789" name="Google Shape;789;p8"/>
            <p:cNvGrpSpPr/>
            <p:nvPr/>
          </p:nvGrpSpPr>
          <p:grpSpPr>
            <a:xfrm>
              <a:off x="8409424" y="497882"/>
              <a:ext cx="184649" cy="262078"/>
              <a:chOff x="7619190" y="700187"/>
              <a:chExt cx="184649" cy="262078"/>
            </a:xfrm>
          </p:grpSpPr>
          <p:sp>
            <p:nvSpPr>
              <p:cNvPr id="790" name="Google Shape;79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8"/>
            <p:cNvGrpSpPr/>
            <p:nvPr/>
          </p:nvGrpSpPr>
          <p:grpSpPr>
            <a:xfrm>
              <a:off x="7590424" y="201484"/>
              <a:ext cx="205871" cy="226202"/>
              <a:chOff x="7065678" y="829299"/>
              <a:chExt cx="205871" cy="226202"/>
            </a:xfrm>
          </p:grpSpPr>
          <p:sp>
            <p:nvSpPr>
              <p:cNvPr id="799" name="Google Shape;799;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8"/>
            <p:cNvGrpSpPr/>
            <p:nvPr/>
          </p:nvGrpSpPr>
          <p:grpSpPr>
            <a:xfrm rot="5400000">
              <a:off x="7929452" y="-422811"/>
              <a:ext cx="510644" cy="1474771"/>
              <a:chOff x="6276759" y="1364852"/>
              <a:chExt cx="510644" cy="1474771"/>
            </a:xfrm>
          </p:grpSpPr>
          <p:sp>
            <p:nvSpPr>
              <p:cNvPr id="806" name="Google Shape;806;p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0" name="Google Shape;810;p8"/>
          <p:cNvGrpSpPr/>
          <p:nvPr/>
        </p:nvGrpSpPr>
        <p:grpSpPr>
          <a:xfrm>
            <a:off x="8092517" y="3085449"/>
            <a:ext cx="760670" cy="1921420"/>
            <a:chOff x="8092517" y="3085449"/>
            <a:chExt cx="760670" cy="1921420"/>
          </a:xfrm>
        </p:grpSpPr>
        <p:grpSp>
          <p:nvGrpSpPr>
            <p:cNvPr id="811" name="Google Shape;811;p8"/>
            <p:cNvGrpSpPr/>
            <p:nvPr/>
          </p:nvGrpSpPr>
          <p:grpSpPr>
            <a:xfrm>
              <a:off x="8092517" y="3240925"/>
              <a:ext cx="760670" cy="1616749"/>
              <a:chOff x="8230542" y="2865663"/>
              <a:chExt cx="760670" cy="1616749"/>
            </a:xfrm>
          </p:grpSpPr>
          <p:sp>
            <p:nvSpPr>
              <p:cNvPr id="812" name="Google Shape;812;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8"/>
            <p:cNvGrpSpPr/>
            <p:nvPr/>
          </p:nvGrpSpPr>
          <p:grpSpPr>
            <a:xfrm>
              <a:off x="8435915" y="4335512"/>
              <a:ext cx="184649" cy="262078"/>
              <a:chOff x="7619190" y="700187"/>
              <a:chExt cx="184649" cy="262078"/>
            </a:xfrm>
          </p:grpSpPr>
          <p:sp>
            <p:nvSpPr>
              <p:cNvPr id="817" name="Google Shape;81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rot="10800000">
              <a:off x="8602349" y="3085449"/>
              <a:ext cx="205871" cy="226202"/>
              <a:chOff x="7065678" y="829299"/>
              <a:chExt cx="205871" cy="226202"/>
            </a:xfrm>
          </p:grpSpPr>
          <p:sp>
            <p:nvSpPr>
              <p:cNvPr id="826" name="Google Shape;826;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8"/>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8"/>
          <p:cNvGrpSpPr/>
          <p:nvPr/>
        </p:nvGrpSpPr>
        <p:grpSpPr>
          <a:xfrm>
            <a:off x="-128054" y="4198221"/>
            <a:ext cx="1148505" cy="808662"/>
            <a:chOff x="-128054" y="4198221"/>
            <a:chExt cx="1148505" cy="808662"/>
          </a:xfrm>
        </p:grpSpPr>
        <p:grpSp>
          <p:nvGrpSpPr>
            <p:cNvPr id="834" name="Google Shape;834;p8"/>
            <p:cNvGrpSpPr/>
            <p:nvPr/>
          </p:nvGrpSpPr>
          <p:grpSpPr>
            <a:xfrm>
              <a:off x="65882" y="4314892"/>
              <a:ext cx="727385" cy="481963"/>
              <a:chOff x="65882" y="4314892"/>
              <a:chExt cx="727385" cy="481963"/>
            </a:xfrm>
          </p:grpSpPr>
          <p:sp>
            <p:nvSpPr>
              <p:cNvPr id="835" name="Google Shape;835;p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8"/>
              <p:cNvGrpSpPr/>
              <p:nvPr/>
            </p:nvGrpSpPr>
            <p:grpSpPr>
              <a:xfrm rot="975942">
                <a:off x="98891" y="4335507"/>
                <a:ext cx="184655" cy="262086"/>
                <a:chOff x="7619190" y="700187"/>
                <a:chExt cx="184649" cy="262078"/>
              </a:xfrm>
            </p:grpSpPr>
            <p:sp>
              <p:nvSpPr>
                <p:cNvPr id="837" name="Google Shape;83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5" name="Google Shape;845;p8"/>
            <p:cNvGrpSpPr/>
            <p:nvPr/>
          </p:nvGrpSpPr>
          <p:grpSpPr>
            <a:xfrm>
              <a:off x="-128054" y="4198221"/>
              <a:ext cx="1148505" cy="808662"/>
              <a:chOff x="-204254" y="4198221"/>
              <a:chExt cx="1148505" cy="808662"/>
            </a:xfrm>
          </p:grpSpPr>
          <p:grpSp>
            <p:nvGrpSpPr>
              <p:cNvPr id="846" name="Google Shape;846;p8"/>
              <p:cNvGrpSpPr/>
              <p:nvPr/>
            </p:nvGrpSpPr>
            <p:grpSpPr>
              <a:xfrm rot="3803483" flipH="1">
                <a:off x="580713" y="4264960"/>
                <a:ext cx="278594" cy="209395"/>
                <a:chOff x="1539427" y="3527825"/>
                <a:chExt cx="278590" cy="209392"/>
              </a:xfrm>
            </p:grpSpPr>
            <p:sp>
              <p:nvSpPr>
                <p:cNvPr id="847" name="Google Shape;847;p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1"/>
        <p:cNvGrpSpPr/>
        <p:nvPr/>
      </p:nvGrpSpPr>
      <p:grpSpPr>
        <a:xfrm>
          <a:off x="0" y="0"/>
          <a:ext cx="0" cy="0"/>
          <a:chOff x="0" y="0"/>
          <a:chExt cx="0" cy="0"/>
        </a:xfrm>
      </p:grpSpPr>
      <p:grpSp>
        <p:nvGrpSpPr>
          <p:cNvPr id="852" name="Google Shape;852;p9"/>
          <p:cNvGrpSpPr/>
          <p:nvPr/>
        </p:nvGrpSpPr>
        <p:grpSpPr>
          <a:xfrm>
            <a:off x="-91440" y="-34204"/>
            <a:ext cx="9326880" cy="5211909"/>
            <a:chOff x="0" y="0"/>
            <a:chExt cx="9144000" cy="5143500"/>
          </a:xfrm>
        </p:grpSpPr>
        <p:grpSp>
          <p:nvGrpSpPr>
            <p:cNvPr id="853" name="Google Shape;853;p9"/>
            <p:cNvGrpSpPr/>
            <p:nvPr/>
          </p:nvGrpSpPr>
          <p:grpSpPr>
            <a:xfrm>
              <a:off x="202089" y="0"/>
              <a:ext cx="8739822" cy="5143500"/>
              <a:chOff x="200927" y="-1250"/>
              <a:chExt cx="8739822" cy="5143500"/>
            </a:xfrm>
          </p:grpSpPr>
          <p:cxnSp>
            <p:nvCxnSpPr>
              <p:cNvPr id="854" name="Google Shape;854;p9"/>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5" name="Google Shape;855;p9"/>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6" name="Google Shape;856;p9"/>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7" name="Google Shape;857;p9"/>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8" name="Google Shape;858;p9"/>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9" name="Google Shape;859;p9"/>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0" name="Google Shape;860;p9"/>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1" name="Google Shape;861;p9"/>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2" name="Google Shape;862;p9"/>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3" name="Google Shape;863;p9"/>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4" name="Google Shape;864;p9"/>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5" name="Google Shape;865;p9"/>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6" name="Google Shape;866;p9"/>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7" name="Google Shape;867;p9"/>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8" name="Google Shape;868;p9"/>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9" name="Google Shape;869;p9"/>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0" name="Google Shape;870;p9"/>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1" name="Google Shape;871;p9"/>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2" name="Google Shape;872;p9"/>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3" name="Google Shape;873;p9"/>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4" name="Google Shape;874;p9"/>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5" name="Google Shape;875;p9"/>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6" name="Google Shape;876;p9"/>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7" name="Google Shape;877;p9"/>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8" name="Google Shape;878;p9"/>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9" name="Google Shape;879;p9"/>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9"/>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9"/>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9"/>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3" name="Google Shape;883;p9"/>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4" name="Google Shape;884;p9"/>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5" name="Google Shape;885;p9"/>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6" name="Google Shape;886;p9"/>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7" name="Google Shape;887;p9"/>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8" name="Google Shape;888;p9"/>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9" name="Google Shape;889;p9"/>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0" name="Google Shape;890;p9"/>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1" name="Google Shape;891;p9"/>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2" name="Google Shape;892;p9"/>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3" name="Google Shape;893;p9"/>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4" name="Google Shape;894;p9"/>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9"/>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9"/>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7;p9"/>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898" name="Google Shape;898;p9"/>
            <p:cNvGrpSpPr/>
            <p:nvPr/>
          </p:nvGrpSpPr>
          <p:grpSpPr>
            <a:xfrm>
              <a:off x="0" y="233038"/>
              <a:ext cx="9144000" cy="4677425"/>
              <a:chOff x="0" y="230950"/>
              <a:chExt cx="9144000" cy="4677425"/>
            </a:xfrm>
          </p:grpSpPr>
          <p:cxnSp>
            <p:nvCxnSpPr>
              <p:cNvPr id="899" name="Google Shape;899;p9"/>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0" name="Google Shape;900;p9"/>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1" name="Google Shape;901;p9"/>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9"/>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9"/>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9"/>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9"/>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9"/>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9"/>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9"/>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9"/>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0" name="Google Shape;910;p9"/>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1" name="Google Shape;911;p9"/>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9"/>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9"/>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9"/>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9"/>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9"/>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9"/>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9"/>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9" name="Google Shape;919;p9"/>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920" name="Google Shape;920;p9"/>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txBox="1">
            <a:spLocks noGrp="1"/>
          </p:cNvSpPr>
          <p:nvPr>
            <p:ph type="title"/>
          </p:nvPr>
        </p:nvSpPr>
        <p:spPr>
          <a:xfrm>
            <a:off x="3070400" y="1596475"/>
            <a:ext cx="3003300" cy="10059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2" name="Google Shape;922;p9"/>
          <p:cNvSpPr txBox="1">
            <a:spLocks noGrp="1"/>
          </p:cNvSpPr>
          <p:nvPr>
            <p:ph type="subTitle" idx="1"/>
          </p:nvPr>
        </p:nvSpPr>
        <p:spPr>
          <a:xfrm>
            <a:off x="2391925" y="3105264"/>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3" name="Google Shape;923;p9"/>
          <p:cNvGrpSpPr/>
          <p:nvPr/>
        </p:nvGrpSpPr>
        <p:grpSpPr>
          <a:xfrm>
            <a:off x="65867" y="238163"/>
            <a:ext cx="760670" cy="2045787"/>
            <a:chOff x="65867" y="238163"/>
            <a:chExt cx="760670" cy="2045787"/>
          </a:xfrm>
        </p:grpSpPr>
        <p:grpSp>
          <p:nvGrpSpPr>
            <p:cNvPr id="924" name="Google Shape;924;p9"/>
            <p:cNvGrpSpPr/>
            <p:nvPr/>
          </p:nvGrpSpPr>
          <p:grpSpPr>
            <a:xfrm flipH="1">
              <a:off x="65867" y="238163"/>
              <a:ext cx="760670" cy="1616749"/>
              <a:chOff x="8230542" y="2865663"/>
              <a:chExt cx="760670" cy="1616749"/>
            </a:xfrm>
          </p:grpSpPr>
          <p:sp>
            <p:nvSpPr>
              <p:cNvPr id="925" name="Google Shape;925;p9"/>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9"/>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9"/>
            <p:cNvGrpSpPr/>
            <p:nvPr/>
          </p:nvGrpSpPr>
          <p:grpSpPr>
            <a:xfrm>
              <a:off x="277665" y="1151762"/>
              <a:ext cx="184649" cy="262078"/>
              <a:chOff x="7619190" y="700187"/>
              <a:chExt cx="184649" cy="262078"/>
            </a:xfrm>
          </p:grpSpPr>
          <p:sp>
            <p:nvSpPr>
              <p:cNvPr id="931" name="Google Shape;931;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9" name="Google Shape;939;p9"/>
          <p:cNvGrpSpPr/>
          <p:nvPr/>
        </p:nvGrpSpPr>
        <p:grpSpPr>
          <a:xfrm>
            <a:off x="7447388" y="59252"/>
            <a:ext cx="1474771" cy="700708"/>
            <a:chOff x="7447388" y="59252"/>
            <a:chExt cx="1474771" cy="700708"/>
          </a:xfrm>
        </p:grpSpPr>
        <p:grpSp>
          <p:nvGrpSpPr>
            <p:cNvPr id="940" name="Google Shape;940;p9"/>
            <p:cNvGrpSpPr/>
            <p:nvPr/>
          </p:nvGrpSpPr>
          <p:grpSpPr>
            <a:xfrm>
              <a:off x="8409424" y="497882"/>
              <a:ext cx="184649" cy="262078"/>
              <a:chOff x="7619190" y="700187"/>
              <a:chExt cx="184649" cy="262078"/>
            </a:xfrm>
          </p:grpSpPr>
          <p:sp>
            <p:nvSpPr>
              <p:cNvPr id="941" name="Google Shape;941;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9"/>
            <p:cNvGrpSpPr/>
            <p:nvPr/>
          </p:nvGrpSpPr>
          <p:grpSpPr>
            <a:xfrm>
              <a:off x="7590424" y="201484"/>
              <a:ext cx="205871" cy="226202"/>
              <a:chOff x="7065678" y="829299"/>
              <a:chExt cx="205871" cy="226202"/>
            </a:xfrm>
          </p:grpSpPr>
          <p:sp>
            <p:nvSpPr>
              <p:cNvPr id="950" name="Google Shape;950;p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9"/>
            <p:cNvGrpSpPr/>
            <p:nvPr/>
          </p:nvGrpSpPr>
          <p:grpSpPr>
            <a:xfrm rot="5400000">
              <a:off x="7929452" y="-422811"/>
              <a:ext cx="510644" cy="1474771"/>
              <a:chOff x="6276759" y="1364852"/>
              <a:chExt cx="510644" cy="1474771"/>
            </a:xfrm>
          </p:grpSpPr>
          <p:sp>
            <p:nvSpPr>
              <p:cNvPr id="957" name="Google Shape;957;p9"/>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1" name="Google Shape;961;p9"/>
          <p:cNvGrpSpPr/>
          <p:nvPr/>
        </p:nvGrpSpPr>
        <p:grpSpPr>
          <a:xfrm>
            <a:off x="8092517" y="3085449"/>
            <a:ext cx="760670" cy="1921420"/>
            <a:chOff x="8092517" y="3085449"/>
            <a:chExt cx="760670" cy="1921420"/>
          </a:xfrm>
        </p:grpSpPr>
        <p:grpSp>
          <p:nvGrpSpPr>
            <p:cNvPr id="962" name="Google Shape;962;p9"/>
            <p:cNvGrpSpPr/>
            <p:nvPr/>
          </p:nvGrpSpPr>
          <p:grpSpPr>
            <a:xfrm>
              <a:off x="8092517" y="3240925"/>
              <a:ext cx="760670" cy="1616749"/>
              <a:chOff x="8230542" y="2865663"/>
              <a:chExt cx="760670" cy="1616749"/>
            </a:xfrm>
          </p:grpSpPr>
          <p:sp>
            <p:nvSpPr>
              <p:cNvPr id="963" name="Google Shape;963;p9"/>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9"/>
            <p:cNvGrpSpPr/>
            <p:nvPr/>
          </p:nvGrpSpPr>
          <p:grpSpPr>
            <a:xfrm>
              <a:off x="8435915" y="4335512"/>
              <a:ext cx="184649" cy="262078"/>
              <a:chOff x="7619190" y="700187"/>
              <a:chExt cx="184649" cy="262078"/>
            </a:xfrm>
          </p:grpSpPr>
          <p:sp>
            <p:nvSpPr>
              <p:cNvPr id="968" name="Google Shape;968;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9"/>
            <p:cNvGrpSpPr/>
            <p:nvPr/>
          </p:nvGrpSpPr>
          <p:grpSpPr>
            <a:xfrm rot="10800000">
              <a:off x="8602349" y="3085449"/>
              <a:ext cx="205871" cy="226202"/>
              <a:chOff x="7065678" y="829299"/>
              <a:chExt cx="205871" cy="226202"/>
            </a:xfrm>
          </p:grpSpPr>
          <p:sp>
            <p:nvSpPr>
              <p:cNvPr id="977" name="Google Shape;977;p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 name="Google Shape;983;p9"/>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9"/>
          <p:cNvGrpSpPr/>
          <p:nvPr/>
        </p:nvGrpSpPr>
        <p:grpSpPr>
          <a:xfrm>
            <a:off x="-128054" y="4198221"/>
            <a:ext cx="1148505" cy="808662"/>
            <a:chOff x="-128054" y="4198221"/>
            <a:chExt cx="1148505" cy="808662"/>
          </a:xfrm>
        </p:grpSpPr>
        <p:grpSp>
          <p:nvGrpSpPr>
            <p:cNvPr id="985" name="Google Shape;985;p9"/>
            <p:cNvGrpSpPr/>
            <p:nvPr/>
          </p:nvGrpSpPr>
          <p:grpSpPr>
            <a:xfrm>
              <a:off x="65882" y="4314892"/>
              <a:ext cx="727385" cy="481963"/>
              <a:chOff x="65882" y="4314892"/>
              <a:chExt cx="727385" cy="481963"/>
            </a:xfrm>
          </p:grpSpPr>
          <p:sp>
            <p:nvSpPr>
              <p:cNvPr id="986" name="Google Shape;986;p9"/>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9"/>
              <p:cNvGrpSpPr/>
              <p:nvPr/>
            </p:nvGrpSpPr>
            <p:grpSpPr>
              <a:xfrm rot="975942">
                <a:off x="98891" y="4335507"/>
                <a:ext cx="184655" cy="262086"/>
                <a:chOff x="7619190" y="700187"/>
                <a:chExt cx="184649" cy="262078"/>
              </a:xfrm>
            </p:grpSpPr>
            <p:sp>
              <p:nvSpPr>
                <p:cNvPr id="988" name="Google Shape;988;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6" name="Google Shape;996;p9"/>
            <p:cNvGrpSpPr/>
            <p:nvPr/>
          </p:nvGrpSpPr>
          <p:grpSpPr>
            <a:xfrm>
              <a:off x="-128054" y="4198221"/>
              <a:ext cx="1148505" cy="808662"/>
              <a:chOff x="-204254" y="4198221"/>
              <a:chExt cx="1148505" cy="808662"/>
            </a:xfrm>
          </p:grpSpPr>
          <p:grpSp>
            <p:nvGrpSpPr>
              <p:cNvPr id="997" name="Google Shape;997;p9"/>
              <p:cNvGrpSpPr/>
              <p:nvPr/>
            </p:nvGrpSpPr>
            <p:grpSpPr>
              <a:xfrm rot="3803483" flipH="1">
                <a:off x="580713" y="4264960"/>
                <a:ext cx="278594" cy="209395"/>
                <a:chOff x="1539427" y="3527825"/>
                <a:chExt cx="278590" cy="209392"/>
              </a:xfrm>
            </p:grpSpPr>
            <p:sp>
              <p:nvSpPr>
                <p:cNvPr id="998" name="Google Shape;998;p9"/>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9"/>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0"/>
        <p:cNvGrpSpPr/>
        <p:nvPr/>
      </p:nvGrpSpPr>
      <p:grpSpPr>
        <a:xfrm>
          <a:off x="0" y="0"/>
          <a:ext cx="0" cy="0"/>
          <a:chOff x="0" y="0"/>
          <a:chExt cx="0" cy="0"/>
        </a:xfrm>
      </p:grpSpPr>
      <p:grpSp>
        <p:nvGrpSpPr>
          <p:cNvPr id="1061" name="Google Shape;1061;p11"/>
          <p:cNvGrpSpPr/>
          <p:nvPr/>
        </p:nvGrpSpPr>
        <p:grpSpPr>
          <a:xfrm>
            <a:off x="-91440" y="-34204"/>
            <a:ext cx="9326880" cy="5211909"/>
            <a:chOff x="0" y="0"/>
            <a:chExt cx="9144000" cy="5143500"/>
          </a:xfrm>
        </p:grpSpPr>
        <p:grpSp>
          <p:nvGrpSpPr>
            <p:cNvPr id="1062" name="Google Shape;1062;p11"/>
            <p:cNvGrpSpPr/>
            <p:nvPr/>
          </p:nvGrpSpPr>
          <p:grpSpPr>
            <a:xfrm>
              <a:off x="202089" y="0"/>
              <a:ext cx="8739822" cy="5143500"/>
              <a:chOff x="200927" y="-1250"/>
              <a:chExt cx="8739822" cy="5143500"/>
            </a:xfrm>
          </p:grpSpPr>
          <p:cxnSp>
            <p:nvCxnSpPr>
              <p:cNvPr id="1063" name="Google Shape;1063;p11"/>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64" name="Google Shape;1064;p11"/>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65" name="Google Shape;1065;p11"/>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11"/>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67" name="Google Shape;1067;p11"/>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68" name="Google Shape;1068;p11"/>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69" name="Google Shape;1069;p11"/>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0" name="Google Shape;1070;p11"/>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1" name="Google Shape;1071;p11"/>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2" name="Google Shape;1072;p11"/>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3" name="Google Shape;1073;p11"/>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4" name="Google Shape;1074;p11"/>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5" name="Google Shape;1075;p11"/>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6" name="Google Shape;1076;p11"/>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7" name="Google Shape;1077;p11"/>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8" name="Google Shape;1078;p11"/>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79" name="Google Shape;1079;p11"/>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0" name="Google Shape;1080;p11"/>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1" name="Google Shape;1081;p11"/>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2" name="Google Shape;1082;p11"/>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3" name="Google Shape;1083;p11"/>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4" name="Google Shape;1084;p11"/>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5" name="Google Shape;1085;p11"/>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6" name="Google Shape;1086;p11"/>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7" name="Google Shape;1087;p11"/>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8" name="Google Shape;1088;p11"/>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89" name="Google Shape;1089;p11"/>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0" name="Google Shape;1090;p11"/>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1" name="Google Shape;1091;p11"/>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2" name="Google Shape;1092;p11"/>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3" name="Google Shape;1093;p11"/>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4" name="Google Shape;1094;p11"/>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5" name="Google Shape;1095;p11"/>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6" name="Google Shape;1096;p11"/>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7" name="Google Shape;1097;p11"/>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8" name="Google Shape;1098;p11"/>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099" name="Google Shape;1099;p11"/>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100" name="Google Shape;1100;p11"/>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101" name="Google Shape;1101;p11"/>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102" name="Google Shape;1102;p11"/>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103" name="Google Shape;1103;p11"/>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104" name="Google Shape;1104;p11"/>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105" name="Google Shape;1105;p11"/>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106" name="Google Shape;1106;p11"/>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107" name="Google Shape;1107;p11"/>
            <p:cNvGrpSpPr/>
            <p:nvPr/>
          </p:nvGrpSpPr>
          <p:grpSpPr>
            <a:xfrm>
              <a:off x="0" y="233038"/>
              <a:ext cx="9144000" cy="4677425"/>
              <a:chOff x="0" y="230950"/>
              <a:chExt cx="9144000" cy="4677425"/>
            </a:xfrm>
          </p:grpSpPr>
          <p:cxnSp>
            <p:nvCxnSpPr>
              <p:cNvPr id="1108" name="Google Shape;1108;p11"/>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09" name="Google Shape;1109;p11"/>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0" name="Google Shape;1110;p11"/>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1" name="Google Shape;1111;p11"/>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2" name="Google Shape;1112;p11"/>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3" name="Google Shape;1113;p11"/>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4" name="Google Shape;1114;p11"/>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5" name="Google Shape;1115;p11"/>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6" name="Google Shape;1116;p11"/>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7" name="Google Shape;1117;p11"/>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8" name="Google Shape;1118;p11"/>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19" name="Google Shape;1119;p11"/>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20" name="Google Shape;1120;p11"/>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21" name="Google Shape;1121;p11"/>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22" name="Google Shape;1122;p11"/>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23" name="Google Shape;1123;p11"/>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24" name="Google Shape;1124;p11"/>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25" name="Google Shape;1125;p11"/>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26" name="Google Shape;1126;p11"/>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27" name="Google Shape;1127;p11"/>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128" name="Google Shape;1128;p11"/>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129" name="Google Shape;1129;p11"/>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1"/>
          <p:cNvSpPr txBox="1">
            <a:spLocks noGrp="1"/>
          </p:cNvSpPr>
          <p:nvPr>
            <p:ph type="title" hasCustomPrompt="1"/>
          </p:nvPr>
        </p:nvSpPr>
        <p:spPr>
          <a:xfrm>
            <a:off x="1284000" y="1558475"/>
            <a:ext cx="6576000" cy="1511100"/>
          </a:xfrm>
          <a:prstGeom prst="rect">
            <a:avLst/>
          </a:prstGeom>
        </p:spPr>
        <p:txBody>
          <a:bodyPr spcFirstLastPara="1" wrap="square" lIns="0" tIns="0" rIns="0" bIns="0"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31" name="Google Shape;1131;p11"/>
          <p:cNvSpPr txBox="1">
            <a:spLocks noGrp="1"/>
          </p:cNvSpPr>
          <p:nvPr>
            <p:ph type="subTitle" idx="1"/>
          </p:nvPr>
        </p:nvSpPr>
        <p:spPr>
          <a:xfrm>
            <a:off x="1284000" y="3069625"/>
            <a:ext cx="6576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132" name="Google Shape;1132;p11"/>
          <p:cNvGrpSpPr/>
          <p:nvPr/>
        </p:nvGrpSpPr>
        <p:grpSpPr>
          <a:xfrm>
            <a:off x="65867" y="238163"/>
            <a:ext cx="760670" cy="2045787"/>
            <a:chOff x="65867" y="238163"/>
            <a:chExt cx="760670" cy="2045787"/>
          </a:xfrm>
        </p:grpSpPr>
        <p:grpSp>
          <p:nvGrpSpPr>
            <p:cNvPr id="1133" name="Google Shape;1133;p11"/>
            <p:cNvGrpSpPr/>
            <p:nvPr/>
          </p:nvGrpSpPr>
          <p:grpSpPr>
            <a:xfrm flipH="1">
              <a:off x="65867" y="238163"/>
              <a:ext cx="760670" cy="1616749"/>
              <a:chOff x="8230542" y="2865663"/>
              <a:chExt cx="760670" cy="1616749"/>
            </a:xfrm>
          </p:grpSpPr>
          <p:sp>
            <p:nvSpPr>
              <p:cNvPr id="1134" name="Google Shape;1134;p11"/>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1"/>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1"/>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1"/>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8" name="Google Shape;1138;p11"/>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11"/>
            <p:cNvGrpSpPr/>
            <p:nvPr/>
          </p:nvGrpSpPr>
          <p:grpSpPr>
            <a:xfrm>
              <a:off x="277665" y="1151762"/>
              <a:ext cx="184649" cy="262078"/>
              <a:chOff x="7619190" y="700187"/>
              <a:chExt cx="184649" cy="262078"/>
            </a:xfrm>
          </p:grpSpPr>
          <p:sp>
            <p:nvSpPr>
              <p:cNvPr id="1140" name="Google Shape;1140;p1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8" name="Google Shape;1148;p11"/>
          <p:cNvGrpSpPr/>
          <p:nvPr/>
        </p:nvGrpSpPr>
        <p:grpSpPr>
          <a:xfrm>
            <a:off x="7447388" y="59252"/>
            <a:ext cx="1474771" cy="700708"/>
            <a:chOff x="7447388" y="59252"/>
            <a:chExt cx="1474771" cy="700708"/>
          </a:xfrm>
        </p:grpSpPr>
        <p:grpSp>
          <p:nvGrpSpPr>
            <p:cNvPr id="1149" name="Google Shape;1149;p11"/>
            <p:cNvGrpSpPr/>
            <p:nvPr/>
          </p:nvGrpSpPr>
          <p:grpSpPr>
            <a:xfrm>
              <a:off x="8409424" y="497882"/>
              <a:ext cx="184649" cy="262078"/>
              <a:chOff x="7619190" y="700187"/>
              <a:chExt cx="184649" cy="262078"/>
            </a:xfrm>
          </p:grpSpPr>
          <p:sp>
            <p:nvSpPr>
              <p:cNvPr id="1150" name="Google Shape;1150;p1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11"/>
            <p:cNvGrpSpPr/>
            <p:nvPr/>
          </p:nvGrpSpPr>
          <p:grpSpPr>
            <a:xfrm>
              <a:off x="7590424" y="201484"/>
              <a:ext cx="205871" cy="226202"/>
              <a:chOff x="7065678" y="829299"/>
              <a:chExt cx="205871" cy="226202"/>
            </a:xfrm>
          </p:grpSpPr>
          <p:sp>
            <p:nvSpPr>
              <p:cNvPr id="1159" name="Google Shape;1159;p1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11"/>
            <p:cNvGrpSpPr/>
            <p:nvPr/>
          </p:nvGrpSpPr>
          <p:grpSpPr>
            <a:xfrm rot="5400000">
              <a:off x="7929452" y="-422811"/>
              <a:ext cx="510644" cy="1474771"/>
              <a:chOff x="6276759" y="1364852"/>
              <a:chExt cx="510644" cy="1474771"/>
            </a:xfrm>
          </p:grpSpPr>
          <p:sp>
            <p:nvSpPr>
              <p:cNvPr id="1166" name="Google Shape;1166;p11"/>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1"/>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1"/>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1"/>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0" name="Google Shape;1170;p11"/>
          <p:cNvGrpSpPr/>
          <p:nvPr/>
        </p:nvGrpSpPr>
        <p:grpSpPr>
          <a:xfrm>
            <a:off x="8092517" y="3085449"/>
            <a:ext cx="760670" cy="1921420"/>
            <a:chOff x="8092517" y="3085449"/>
            <a:chExt cx="760670" cy="1921420"/>
          </a:xfrm>
        </p:grpSpPr>
        <p:grpSp>
          <p:nvGrpSpPr>
            <p:cNvPr id="1171" name="Google Shape;1171;p11"/>
            <p:cNvGrpSpPr/>
            <p:nvPr/>
          </p:nvGrpSpPr>
          <p:grpSpPr>
            <a:xfrm>
              <a:off x="8092517" y="3240925"/>
              <a:ext cx="760670" cy="1616749"/>
              <a:chOff x="8230542" y="2865663"/>
              <a:chExt cx="760670" cy="1616749"/>
            </a:xfrm>
          </p:grpSpPr>
          <p:sp>
            <p:nvSpPr>
              <p:cNvPr id="1172" name="Google Shape;1172;p11"/>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1"/>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1"/>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1"/>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11"/>
            <p:cNvGrpSpPr/>
            <p:nvPr/>
          </p:nvGrpSpPr>
          <p:grpSpPr>
            <a:xfrm>
              <a:off x="8435915" y="4335512"/>
              <a:ext cx="184649" cy="262078"/>
              <a:chOff x="7619190" y="700187"/>
              <a:chExt cx="184649" cy="262078"/>
            </a:xfrm>
          </p:grpSpPr>
          <p:sp>
            <p:nvSpPr>
              <p:cNvPr id="1177" name="Google Shape;1177;p1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11"/>
            <p:cNvGrpSpPr/>
            <p:nvPr/>
          </p:nvGrpSpPr>
          <p:grpSpPr>
            <a:xfrm rot="10800000">
              <a:off x="8602349" y="3085449"/>
              <a:ext cx="205871" cy="226202"/>
              <a:chOff x="7065678" y="829299"/>
              <a:chExt cx="205871" cy="226202"/>
            </a:xfrm>
          </p:grpSpPr>
          <p:sp>
            <p:nvSpPr>
              <p:cNvPr id="1186" name="Google Shape;1186;p1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11"/>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11"/>
          <p:cNvGrpSpPr/>
          <p:nvPr/>
        </p:nvGrpSpPr>
        <p:grpSpPr>
          <a:xfrm>
            <a:off x="-128054" y="4198221"/>
            <a:ext cx="1148505" cy="808662"/>
            <a:chOff x="-128054" y="4198221"/>
            <a:chExt cx="1148505" cy="808662"/>
          </a:xfrm>
        </p:grpSpPr>
        <p:grpSp>
          <p:nvGrpSpPr>
            <p:cNvPr id="1194" name="Google Shape;1194;p11"/>
            <p:cNvGrpSpPr/>
            <p:nvPr/>
          </p:nvGrpSpPr>
          <p:grpSpPr>
            <a:xfrm>
              <a:off x="65882" y="4314892"/>
              <a:ext cx="727385" cy="481963"/>
              <a:chOff x="65882" y="4314892"/>
              <a:chExt cx="727385" cy="481963"/>
            </a:xfrm>
          </p:grpSpPr>
          <p:sp>
            <p:nvSpPr>
              <p:cNvPr id="1195" name="Google Shape;1195;p11"/>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6" name="Google Shape;1196;p11"/>
              <p:cNvGrpSpPr/>
              <p:nvPr/>
            </p:nvGrpSpPr>
            <p:grpSpPr>
              <a:xfrm rot="975942">
                <a:off x="98891" y="4335507"/>
                <a:ext cx="184655" cy="262086"/>
                <a:chOff x="7619190" y="700187"/>
                <a:chExt cx="184649" cy="262078"/>
              </a:xfrm>
            </p:grpSpPr>
            <p:sp>
              <p:nvSpPr>
                <p:cNvPr id="1197" name="Google Shape;1197;p1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5" name="Google Shape;1205;p11"/>
            <p:cNvGrpSpPr/>
            <p:nvPr/>
          </p:nvGrpSpPr>
          <p:grpSpPr>
            <a:xfrm>
              <a:off x="-128054" y="4198221"/>
              <a:ext cx="1148505" cy="808662"/>
              <a:chOff x="-204254" y="4198221"/>
              <a:chExt cx="1148505" cy="808662"/>
            </a:xfrm>
          </p:grpSpPr>
          <p:grpSp>
            <p:nvGrpSpPr>
              <p:cNvPr id="1206" name="Google Shape;1206;p11"/>
              <p:cNvGrpSpPr/>
              <p:nvPr/>
            </p:nvGrpSpPr>
            <p:grpSpPr>
              <a:xfrm rot="3803483" flipH="1">
                <a:off x="580713" y="4264960"/>
                <a:ext cx="278594" cy="209395"/>
                <a:chOff x="1539427" y="3527825"/>
                <a:chExt cx="278590" cy="209392"/>
              </a:xfrm>
            </p:grpSpPr>
            <p:sp>
              <p:nvSpPr>
                <p:cNvPr id="1207" name="Google Shape;1207;p11"/>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1"/>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1"/>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11"/>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0345"/>
            <a:ext cx="7704000" cy="4572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1pPr>
            <a:lvl2pPr lvl="1"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2pPr>
            <a:lvl3pPr lvl="2"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3pPr>
            <a:lvl4pPr lvl="3"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4pPr>
            <a:lvl5pPr lvl="4"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5pPr>
            <a:lvl6pPr lvl="5"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6pPr>
            <a:lvl7pPr lvl="6"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7pPr>
            <a:lvl8pPr lvl="7"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8pPr>
            <a:lvl9pPr lvl="8"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1600"/>
              </a:spcBef>
              <a:spcAft>
                <a:spcPts val="160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sp>
        <p:nvSpPr>
          <p:cNvPr id="2630" name="Google Shape;2630;p27"/>
          <p:cNvSpPr/>
          <p:nvPr/>
        </p:nvSpPr>
        <p:spPr>
          <a:xfrm>
            <a:off x="4470109" y="3730764"/>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1" name="Google Shape;2631;p27"/>
          <p:cNvGrpSpPr/>
          <p:nvPr/>
        </p:nvGrpSpPr>
        <p:grpSpPr>
          <a:xfrm>
            <a:off x="6965630" y="249465"/>
            <a:ext cx="1781640" cy="902296"/>
            <a:chOff x="6965630" y="249465"/>
            <a:chExt cx="1781640" cy="902296"/>
          </a:xfrm>
        </p:grpSpPr>
        <p:grpSp>
          <p:nvGrpSpPr>
            <p:cNvPr id="2632" name="Google Shape;2632;p27"/>
            <p:cNvGrpSpPr/>
            <p:nvPr/>
          </p:nvGrpSpPr>
          <p:grpSpPr>
            <a:xfrm>
              <a:off x="8092524" y="889682"/>
              <a:ext cx="184649" cy="262078"/>
              <a:chOff x="7619190" y="700187"/>
              <a:chExt cx="184649" cy="262078"/>
            </a:xfrm>
          </p:grpSpPr>
          <p:sp>
            <p:nvSpPr>
              <p:cNvPr id="2633" name="Google Shape;2633;p2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27"/>
            <p:cNvGrpSpPr/>
            <p:nvPr/>
          </p:nvGrpSpPr>
          <p:grpSpPr>
            <a:xfrm>
              <a:off x="8541399" y="261134"/>
              <a:ext cx="205871" cy="226202"/>
              <a:chOff x="7065678" y="829299"/>
              <a:chExt cx="205871" cy="226202"/>
            </a:xfrm>
          </p:grpSpPr>
          <p:sp>
            <p:nvSpPr>
              <p:cNvPr id="2642" name="Google Shape;2642;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8" name="Google Shape;2648;p27"/>
            <p:cNvGrpSpPr/>
            <p:nvPr/>
          </p:nvGrpSpPr>
          <p:grpSpPr>
            <a:xfrm rot="5400000">
              <a:off x="7612552" y="-31011"/>
              <a:ext cx="510644" cy="1474771"/>
              <a:chOff x="6276759" y="1364852"/>
              <a:chExt cx="510644" cy="1474771"/>
            </a:xfrm>
          </p:grpSpPr>
          <p:sp>
            <p:nvSpPr>
              <p:cNvPr id="2649" name="Google Shape;2649;p27"/>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7"/>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7"/>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7"/>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3" name="Google Shape;2653;p27"/>
            <p:cNvSpPr/>
            <p:nvPr/>
          </p:nvSpPr>
          <p:spPr>
            <a:xfrm>
              <a:off x="6965630" y="249465"/>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7" name="Google Shape;2667;p27"/>
          <p:cNvGrpSpPr/>
          <p:nvPr/>
        </p:nvGrpSpPr>
        <p:grpSpPr>
          <a:xfrm>
            <a:off x="3424859" y="2652584"/>
            <a:ext cx="2893764" cy="2156360"/>
            <a:chOff x="3355127" y="261122"/>
            <a:chExt cx="2893764" cy="2156360"/>
          </a:xfrm>
        </p:grpSpPr>
        <p:grpSp>
          <p:nvGrpSpPr>
            <p:cNvPr id="2668" name="Google Shape;2668;p27"/>
            <p:cNvGrpSpPr/>
            <p:nvPr/>
          </p:nvGrpSpPr>
          <p:grpSpPr>
            <a:xfrm>
              <a:off x="4364867" y="1384577"/>
              <a:ext cx="1884024" cy="1032906"/>
              <a:chOff x="7080704" y="1565977"/>
              <a:chExt cx="1884024" cy="1032906"/>
            </a:xfrm>
          </p:grpSpPr>
          <p:sp>
            <p:nvSpPr>
              <p:cNvPr id="2669" name="Google Shape;2669;p27"/>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7"/>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7"/>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7"/>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7"/>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27"/>
            <p:cNvGrpSpPr/>
            <p:nvPr/>
          </p:nvGrpSpPr>
          <p:grpSpPr>
            <a:xfrm rot="10800000">
              <a:off x="5418153" y="1993399"/>
              <a:ext cx="205871" cy="226202"/>
              <a:chOff x="7065678" y="829299"/>
              <a:chExt cx="205871" cy="226202"/>
            </a:xfrm>
          </p:grpSpPr>
          <p:sp>
            <p:nvSpPr>
              <p:cNvPr id="2675" name="Google Shape;2675;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27"/>
            <p:cNvGrpSpPr/>
            <p:nvPr/>
          </p:nvGrpSpPr>
          <p:grpSpPr>
            <a:xfrm>
              <a:off x="3525164" y="261122"/>
              <a:ext cx="2093580" cy="2103093"/>
              <a:chOff x="3198415" y="2829004"/>
              <a:chExt cx="1462406" cy="1472754"/>
            </a:xfrm>
          </p:grpSpPr>
          <p:sp>
            <p:nvSpPr>
              <p:cNvPr id="2682" name="Google Shape;2682;p27"/>
              <p:cNvSpPr/>
              <p:nvPr/>
            </p:nvSpPr>
            <p:spPr>
              <a:xfrm>
                <a:off x="3198415" y="2829004"/>
                <a:ext cx="1462406" cy="1472754"/>
              </a:xfrm>
              <a:custGeom>
                <a:avLst/>
                <a:gdLst/>
                <a:ahLst/>
                <a:cxnLst/>
                <a:rect l="l" t="t" r="r" b="b"/>
                <a:pathLst>
                  <a:path w="46352" h="46680" extrusionOk="0">
                    <a:moveTo>
                      <a:pt x="23487" y="1"/>
                    </a:moveTo>
                    <a:cubicBezTo>
                      <a:pt x="21792" y="1"/>
                      <a:pt x="20085" y="730"/>
                      <a:pt x="18955" y="1817"/>
                    </a:cubicBezTo>
                    <a:cubicBezTo>
                      <a:pt x="18265" y="1603"/>
                      <a:pt x="17586" y="1484"/>
                      <a:pt x="16884" y="1472"/>
                    </a:cubicBezTo>
                    <a:cubicBezTo>
                      <a:pt x="14741" y="1472"/>
                      <a:pt x="12990" y="2734"/>
                      <a:pt x="11859" y="4353"/>
                    </a:cubicBezTo>
                    <a:cubicBezTo>
                      <a:pt x="9776" y="4401"/>
                      <a:pt x="7871" y="5353"/>
                      <a:pt x="6823" y="7032"/>
                    </a:cubicBezTo>
                    <a:cubicBezTo>
                      <a:pt x="6299" y="7842"/>
                      <a:pt x="5978" y="8782"/>
                      <a:pt x="5870" y="9794"/>
                    </a:cubicBezTo>
                    <a:cubicBezTo>
                      <a:pt x="4692" y="10259"/>
                      <a:pt x="3763" y="11092"/>
                      <a:pt x="3180" y="12223"/>
                    </a:cubicBezTo>
                    <a:cubicBezTo>
                      <a:pt x="2477" y="13545"/>
                      <a:pt x="2430" y="14961"/>
                      <a:pt x="2608" y="16152"/>
                    </a:cubicBezTo>
                    <a:cubicBezTo>
                      <a:pt x="1" y="18236"/>
                      <a:pt x="48" y="22308"/>
                      <a:pt x="1834" y="24820"/>
                    </a:cubicBezTo>
                    <a:cubicBezTo>
                      <a:pt x="906" y="28249"/>
                      <a:pt x="1870" y="30451"/>
                      <a:pt x="4001" y="32035"/>
                    </a:cubicBezTo>
                    <a:cubicBezTo>
                      <a:pt x="3918" y="33595"/>
                      <a:pt x="4406" y="35309"/>
                      <a:pt x="5859" y="36928"/>
                    </a:cubicBezTo>
                    <a:cubicBezTo>
                      <a:pt x="6882" y="38083"/>
                      <a:pt x="8180" y="38857"/>
                      <a:pt x="9597" y="39167"/>
                    </a:cubicBezTo>
                    <a:cubicBezTo>
                      <a:pt x="10706" y="41158"/>
                      <a:pt x="13094" y="42440"/>
                      <a:pt x="15423" y="42440"/>
                    </a:cubicBezTo>
                    <a:cubicBezTo>
                      <a:pt x="15545" y="42440"/>
                      <a:pt x="15667" y="42436"/>
                      <a:pt x="15788" y="42429"/>
                    </a:cubicBezTo>
                    <a:cubicBezTo>
                      <a:pt x="15943" y="43679"/>
                      <a:pt x="16443" y="45465"/>
                      <a:pt x="16729" y="46680"/>
                    </a:cubicBezTo>
                    <a:lnTo>
                      <a:pt x="31100" y="46680"/>
                    </a:lnTo>
                    <a:cubicBezTo>
                      <a:pt x="31350" y="45751"/>
                      <a:pt x="31778" y="43989"/>
                      <a:pt x="31957" y="43072"/>
                    </a:cubicBezTo>
                    <a:cubicBezTo>
                      <a:pt x="35422" y="41322"/>
                      <a:pt x="40649" y="40988"/>
                      <a:pt x="41851" y="35940"/>
                    </a:cubicBezTo>
                    <a:cubicBezTo>
                      <a:pt x="43601" y="34214"/>
                      <a:pt x="44721" y="31618"/>
                      <a:pt x="44590" y="29154"/>
                    </a:cubicBezTo>
                    <a:cubicBezTo>
                      <a:pt x="45185" y="27749"/>
                      <a:pt x="45602" y="25963"/>
                      <a:pt x="45542" y="24332"/>
                    </a:cubicBezTo>
                    <a:cubicBezTo>
                      <a:pt x="46125" y="23105"/>
                      <a:pt x="46352" y="21522"/>
                      <a:pt x="46221" y="19593"/>
                    </a:cubicBezTo>
                    <a:cubicBezTo>
                      <a:pt x="46149" y="18557"/>
                      <a:pt x="45887" y="17617"/>
                      <a:pt x="45447" y="16819"/>
                    </a:cubicBezTo>
                    <a:cubicBezTo>
                      <a:pt x="45685" y="15021"/>
                      <a:pt x="45387" y="13187"/>
                      <a:pt x="44554" y="11675"/>
                    </a:cubicBezTo>
                    <a:cubicBezTo>
                      <a:pt x="43030" y="9818"/>
                      <a:pt x="41708" y="7699"/>
                      <a:pt x="39672" y="6437"/>
                    </a:cubicBezTo>
                    <a:cubicBezTo>
                      <a:pt x="38750" y="4413"/>
                      <a:pt x="36229" y="2860"/>
                      <a:pt x="33811" y="2860"/>
                    </a:cubicBezTo>
                    <a:cubicBezTo>
                      <a:pt x="33483" y="2860"/>
                      <a:pt x="33158" y="2888"/>
                      <a:pt x="32838" y="2948"/>
                    </a:cubicBezTo>
                    <a:cubicBezTo>
                      <a:pt x="30838" y="698"/>
                      <a:pt x="27837" y="1650"/>
                      <a:pt x="25540" y="400"/>
                    </a:cubicBezTo>
                    <a:cubicBezTo>
                      <a:pt x="24885" y="125"/>
                      <a:pt x="24187" y="1"/>
                      <a:pt x="23487" y="1"/>
                    </a:cubicBezTo>
                    <a:close/>
                  </a:path>
                </a:pathLst>
              </a:custGeom>
              <a:solidFill>
                <a:srgbClr val="FFFFFF"/>
              </a:solidFill>
              <a:ln>
                <a:noFill/>
              </a:ln>
              <a:effectLst>
                <a:outerShdw blurRad="42863" dist="28575" dir="2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7"/>
              <p:cNvSpPr/>
              <p:nvPr/>
            </p:nvSpPr>
            <p:spPr>
              <a:xfrm>
                <a:off x="3764895" y="3879398"/>
                <a:ext cx="152166" cy="327331"/>
              </a:xfrm>
              <a:custGeom>
                <a:avLst/>
                <a:gdLst/>
                <a:ahLst/>
                <a:cxnLst/>
                <a:rect l="l" t="t" r="r" b="b"/>
                <a:pathLst>
                  <a:path w="4823" h="10375" extrusionOk="0">
                    <a:moveTo>
                      <a:pt x="2226" y="0"/>
                    </a:moveTo>
                    <a:cubicBezTo>
                      <a:pt x="1803" y="0"/>
                      <a:pt x="1392" y="157"/>
                      <a:pt x="1048" y="576"/>
                    </a:cubicBezTo>
                    <a:cubicBezTo>
                      <a:pt x="1048" y="576"/>
                      <a:pt x="0" y="5826"/>
                      <a:pt x="1131" y="10374"/>
                    </a:cubicBezTo>
                    <a:lnTo>
                      <a:pt x="3703" y="10374"/>
                    </a:lnTo>
                    <a:cubicBezTo>
                      <a:pt x="3703" y="10374"/>
                      <a:pt x="3763" y="3350"/>
                      <a:pt x="4822" y="1361"/>
                    </a:cubicBezTo>
                    <a:cubicBezTo>
                      <a:pt x="4822" y="1361"/>
                      <a:pt x="3474" y="0"/>
                      <a:pt x="2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7"/>
              <p:cNvSpPr/>
              <p:nvPr/>
            </p:nvSpPr>
            <p:spPr>
              <a:xfrm>
                <a:off x="3988774" y="3912242"/>
                <a:ext cx="152166" cy="294488"/>
              </a:xfrm>
              <a:custGeom>
                <a:avLst/>
                <a:gdLst/>
                <a:ahLst/>
                <a:cxnLst/>
                <a:rect l="l" t="t" r="r" b="b"/>
                <a:pathLst>
                  <a:path w="4823" h="9334" extrusionOk="0">
                    <a:moveTo>
                      <a:pt x="1885" y="0"/>
                    </a:moveTo>
                    <a:cubicBezTo>
                      <a:pt x="876" y="0"/>
                      <a:pt x="0" y="320"/>
                      <a:pt x="0" y="320"/>
                    </a:cubicBezTo>
                    <a:cubicBezTo>
                      <a:pt x="1060" y="2309"/>
                      <a:pt x="1120" y="9333"/>
                      <a:pt x="1120" y="9333"/>
                    </a:cubicBezTo>
                    <a:lnTo>
                      <a:pt x="3691" y="9333"/>
                    </a:lnTo>
                    <a:cubicBezTo>
                      <a:pt x="4822" y="4785"/>
                      <a:pt x="4180" y="939"/>
                      <a:pt x="4180" y="939"/>
                    </a:cubicBezTo>
                    <a:cubicBezTo>
                      <a:pt x="3582" y="205"/>
                      <a:pt x="2691" y="0"/>
                      <a:pt x="1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7"/>
              <p:cNvSpPr/>
              <p:nvPr/>
            </p:nvSpPr>
            <p:spPr>
              <a:xfrm>
                <a:off x="3272873" y="2927282"/>
                <a:ext cx="1290679" cy="1193537"/>
              </a:xfrm>
              <a:custGeom>
                <a:avLst/>
                <a:gdLst/>
                <a:ahLst/>
                <a:cxnLst/>
                <a:rect l="l" t="t" r="r" b="b"/>
                <a:pathLst>
                  <a:path w="40909" h="37830" extrusionOk="0">
                    <a:moveTo>
                      <a:pt x="21048" y="1"/>
                    </a:moveTo>
                    <a:cubicBezTo>
                      <a:pt x="19485" y="1"/>
                      <a:pt x="18067" y="1331"/>
                      <a:pt x="17414" y="2634"/>
                    </a:cubicBezTo>
                    <a:lnTo>
                      <a:pt x="17414" y="2634"/>
                    </a:lnTo>
                    <a:cubicBezTo>
                      <a:pt x="16677" y="2040"/>
                      <a:pt x="15710" y="1553"/>
                      <a:pt x="14679" y="1476"/>
                    </a:cubicBezTo>
                    <a:cubicBezTo>
                      <a:pt x="14626" y="1472"/>
                      <a:pt x="14573" y="1470"/>
                      <a:pt x="14521" y="1470"/>
                    </a:cubicBezTo>
                    <a:cubicBezTo>
                      <a:pt x="13034" y="1470"/>
                      <a:pt x="11779" y="3036"/>
                      <a:pt x="11311" y="4470"/>
                    </a:cubicBezTo>
                    <a:lnTo>
                      <a:pt x="11311" y="4470"/>
                    </a:lnTo>
                    <a:cubicBezTo>
                      <a:pt x="10952" y="4387"/>
                      <a:pt x="10523" y="4339"/>
                      <a:pt x="10016" y="4339"/>
                    </a:cubicBezTo>
                    <a:cubicBezTo>
                      <a:pt x="9788" y="4339"/>
                      <a:pt x="9545" y="4349"/>
                      <a:pt x="9285" y="4369"/>
                    </a:cubicBezTo>
                    <a:cubicBezTo>
                      <a:pt x="6525" y="4597"/>
                      <a:pt x="6165" y="7354"/>
                      <a:pt x="6876" y="9311"/>
                    </a:cubicBezTo>
                    <a:lnTo>
                      <a:pt x="6876" y="9311"/>
                    </a:lnTo>
                    <a:cubicBezTo>
                      <a:pt x="6744" y="9304"/>
                      <a:pt x="6610" y="9300"/>
                      <a:pt x="6472" y="9300"/>
                    </a:cubicBezTo>
                    <a:cubicBezTo>
                      <a:pt x="6119" y="9300"/>
                      <a:pt x="5746" y="9325"/>
                      <a:pt x="5356" y="9382"/>
                    </a:cubicBezTo>
                    <a:cubicBezTo>
                      <a:pt x="2730" y="9762"/>
                      <a:pt x="2996" y="12650"/>
                      <a:pt x="3922" y="14491"/>
                    </a:cubicBezTo>
                    <a:lnTo>
                      <a:pt x="3922" y="14491"/>
                    </a:lnTo>
                    <a:cubicBezTo>
                      <a:pt x="3727" y="14559"/>
                      <a:pt x="3522" y="14642"/>
                      <a:pt x="3308" y="14740"/>
                    </a:cubicBezTo>
                    <a:cubicBezTo>
                      <a:pt x="0" y="16264"/>
                      <a:pt x="1359" y="19740"/>
                      <a:pt x="3074" y="21142"/>
                    </a:cubicBezTo>
                    <a:lnTo>
                      <a:pt x="3074" y="21142"/>
                    </a:lnTo>
                    <a:cubicBezTo>
                      <a:pt x="2800" y="21580"/>
                      <a:pt x="2550" y="22175"/>
                      <a:pt x="2356" y="22967"/>
                    </a:cubicBezTo>
                    <a:cubicBezTo>
                      <a:pt x="1668" y="25787"/>
                      <a:pt x="3708" y="26913"/>
                      <a:pt x="5465" y="27069"/>
                    </a:cubicBezTo>
                    <a:lnTo>
                      <a:pt x="5465" y="27069"/>
                    </a:lnTo>
                    <a:cubicBezTo>
                      <a:pt x="4633" y="28204"/>
                      <a:pt x="4231" y="29973"/>
                      <a:pt x="5808" y="31742"/>
                    </a:cubicBezTo>
                    <a:cubicBezTo>
                      <a:pt x="6688" y="32729"/>
                      <a:pt x="7729" y="33087"/>
                      <a:pt x="8647" y="33087"/>
                    </a:cubicBezTo>
                    <a:cubicBezTo>
                      <a:pt x="8945" y="33087"/>
                      <a:pt x="9231" y="33049"/>
                      <a:pt x="9493" y="32983"/>
                    </a:cubicBezTo>
                    <a:lnTo>
                      <a:pt x="9493" y="32983"/>
                    </a:lnTo>
                    <a:cubicBezTo>
                      <a:pt x="9538" y="34041"/>
                      <a:pt x="10074" y="35257"/>
                      <a:pt x="11535" y="35885"/>
                    </a:cubicBezTo>
                    <a:cubicBezTo>
                      <a:pt x="12067" y="36113"/>
                      <a:pt x="12597" y="36209"/>
                      <a:pt x="13101" y="36209"/>
                    </a:cubicBezTo>
                    <a:cubicBezTo>
                      <a:pt x="13650" y="36209"/>
                      <a:pt x="14169" y="36096"/>
                      <a:pt x="14625" y="35920"/>
                    </a:cubicBezTo>
                    <a:lnTo>
                      <a:pt x="14625" y="35920"/>
                    </a:lnTo>
                    <a:cubicBezTo>
                      <a:pt x="15072" y="36607"/>
                      <a:pt x="16138" y="37286"/>
                      <a:pt x="18191" y="37635"/>
                    </a:cubicBezTo>
                    <a:cubicBezTo>
                      <a:pt x="18802" y="37741"/>
                      <a:pt x="19354" y="37787"/>
                      <a:pt x="19849" y="37787"/>
                    </a:cubicBezTo>
                    <a:cubicBezTo>
                      <a:pt x="20692" y="37787"/>
                      <a:pt x="21369" y="37653"/>
                      <a:pt x="21885" y="37448"/>
                    </a:cubicBezTo>
                    <a:lnTo>
                      <a:pt x="21885" y="37448"/>
                    </a:lnTo>
                    <a:cubicBezTo>
                      <a:pt x="22386" y="37677"/>
                      <a:pt x="23104" y="37830"/>
                      <a:pt x="24080" y="37830"/>
                    </a:cubicBezTo>
                    <a:cubicBezTo>
                      <a:pt x="24685" y="37830"/>
                      <a:pt x="25390" y="37771"/>
                      <a:pt x="26204" y="37635"/>
                    </a:cubicBezTo>
                    <a:cubicBezTo>
                      <a:pt x="28624" y="37236"/>
                      <a:pt x="29903" y="36507"/>
                      <a:pt x="30497" y="35775"/>
                    </a:cubicBezTo>
                    <a:lnTo>
                      <a:pt x="30497" y="35775"/>
                    </a:lnTo>
                    <a:cubicBezTo>
                      <a:pt x="30628" y="35791"/>
                      <a:pt x="30767" y="35798"/>
                      <a:pt x="30912" y="35798"/>
                    </a:cubicBezTo>
                    <a:cubicBezTo>
                      <a:pt x="32733" y="35798"/>
                      <a:pt x="35526" y="34564"/>
                      <a:pt x="36312" y="32575"/>
                    </a:cubicBezTo>
                    <a:cubicBezTo>
                      <a:pt x="36517" y="32057"/>
                      <a:pt x="36578" y="31599"/>
                      <a:pt x="36540" y="31206"/>
                    </a:cubicBezTo>
                    <a:lnTo>
                      <a:pt x="36540" y="31206"/>
                    </a:lnTo>
                    <a:cubicBezTo>
                      <a:pt x="37795" y="30461"/>
                      <a:pt x="39079" y="28506"/>
                      <a:pt x="39122" y="26551"/>
                    </a:cubicBezTo>
                    <a:cubicBezTo>
                      <a:pt x="39133" y="26129"/>
                      <a:pt x="39093" y="25781"/>
                      <a:pt x="39017" y="25497"/>
                    </a:cubicBezTo>
                    <a:lnTo>
                      <a:pt x="39017" y="25497"/>
                    </a:lnTo>
                    <a:cubicBezTo>
                      <a:pt x="39523" y="24654"/>
                      <a:pt x="39935" y="23395"/>
                      <a:pt x="40063" y="21979"/>
                    </a:cubicBezTo>
                    <a:cubicBezTo>
                      <a:pt x="40115" y="21378"/>
                      <a:pt x="40045" y="20896"/>
                      <a:pt x="39901" y="20518"/>
                    </a:cubicBezTo>
                    <a:lnTo>
                      <a:pt x="39901" y="20518"/>
                    </a:lnTo>
                    <a:cubicBezTo>
                      <a:pt x="40476" y="20025"/>
                      <a:pt x="40909" y="18905"/>
                      <a:pt x="40753" y="16692"/>
                    </a:cubicBezTo>
                    <a:cubicBezTo>
                      <a:pt x="40673" y="15512"/>
                      <a:pt x="40254" y="14824"/>
                      <a:pt x="39711" y="14474"/>
                    </a:cubicBezTo>
                    <a:lnTo>
                      <a:pt x="39711" y="14474"/>
                    </a:lnTo>
                    <a:cubicBezTo>
                      <a:pt x="40187" y="13178"/>
                      <a:pt x="40240" y="11460"/>
                      <a:pt x="39467" y="10037"/>
                    </a:cubicBezTo>
                    <a:cubicBezTo>
                      <a:pt x="39108" y="9374"/>
                      <a:pt x="38629" y="9107"/>
                      <a:pt x="38130" y="9091"/>
                    </a:cubicBezTo>
                    <a:lnTo>
                      <a:pt x="38130" y="9091"/>
                    </a:lnTo>
                    <a:cubicBezTo>
                      <a:pt x="37805" y="7900"/>
                      <a:pt x="36909" y="6646"/>
                      <a:pt x="35705" y="5989"/>
                    </a:cubicBezTo>
                    <a:cubicBezTo>
                      <a:pt x="35367" y="5805"/>
                      <a:pt x="35053" y="5696"/>
                      <a:pt x="34765" y="5647"/>
                    </a:cubicBezTo>
                    <a:lnTo>
                      <a:pt x="34765" y="5647"/>
                    </a:lnTo>
                    <a:cubicBezTo>
                      <a:pt x="34698" y="4659"/>
                      <a:pt x="34106" y="3628"/>
                      <a:pt x="32526" y="3036"/>
                    </a:cubicBezTo>
                    <a:cubicBezTo>
                      <a:pt x="32178" y="2907"/>
                      <a:pt x="31830" y="2850"/>
                      <a:pt x="31490" y="2850"/>
                    </a:cubicBezTo>
                    <a:cubicBezTo>
                      <a:pt x="30670" y="2850"/>
                      <a:pt x="29900" y="3181"/>
                      <a:pt x="29301" y="3632"/>
                    </a:cubicBezTo>
                    <a:lnTo>
                      <a:pt x="29301" y="3632"/>
                    </a:lnTo>
                    <a:cubicBezTo>
                      <a:pt x="28946" y="2714"/>
                      <a:pt x="28312" y="1823"/>
                      <a:pt x="27478" y="1488"/>
                    </a:cubicBezTo>
                    <a:cubicBezTo>
                      <a:pt x="26728" y="1190"/>
                      <a:pt x="26073" y="1065"/>
                      <a:pt x="25505" y="1065"/>
                    </a:cubicBezTo>
                    <a:cubicBezTo>
                      <a:pt x="24858" y="1065"/>
                      <a:pt x="24326" y="1228"/>
                      <a:pt x="23901" y="1483"/>
                    </a:cubicBezTo>
                    <a:lnTo>
                      <a:pt x="23901" y="1483"/>
                    </a:lnTo>
                    <a:cubicBezTo>
                      <a:pt x="23537" y="994"/>
                      <a:pt x="22944" y="537"/>
                      <a:pt x="22048" y="190"/>
                    </a:cubicBezTo>
                    <a:cubicBezTo>
                      <a:pt x="21712" y="60"/>
                      <a:pt x="21377" y="1"/>
                      <a:pt x="2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7"/>
              <p:cNvSpPr/>
              <p:nvPr/>
            </p:nvSpPr>
            <p:spPr>
              <a:xfrm>
                <a:off x="3305117" y="2924253"/>
                <a:ext cx="1261811" cy="1199468"/>
              </a:xfrm>
              <a:custGeom>
                <a:avLst/>
                <a:gdLst/>
                <a:ahLst/>
                <a:cxnLst/>
                <a:rect l="l" t="t" r="r" b="b"/>
                <a:pathLst>
                  <a:path w="39994" h="38018" extrusionOk="0">
                    <a:moveTo>
                      <a:pt x="22860" y="1703"/>
                    </a:moveTo>
                    <a:cubicBezTo>
                      <a:pt x="23396" y="2489"/>
                      <a:pt x="23324" y="3310"/>
                      <a:pt x="23062" y="3834"/>
                    </a:cubicBezTo>
                    <a:cubicBezTo>
                      <a:pt x="22836" y="4275"/>
                      <a:pt x="22467" y="4561"/>
                      <a:pt x="22086" y="4561"/>
                    </a:cubicBezTo>
                    <a:cubicBezTo>
                      <a:pt x="21836" y="4561"/>
                      <a:pt x="21717" y="4346"/>
                      <a:pt x="21669" y="4168"/>
                    </a:cubicBezTo>
                    <a:cubicBezTo>
                      <a:pt x="21515" y="3572"/>
                      <a:pt x="21836" y="2358"/>
                      <a:pt x="22860" y="1703"/>
                    </a:cubicBezTo>
                    <a:close/>
                    <a:moveTo>
                      <a:pt x="16431" y="2870"/>
                    </a:moveTo>
                    <a:cubicBezTo>
                      <a:pt x="17359" y="3656"/>
                      <a:pt x="17776" y="4489"/>
                      <a:pt x="17645" y="4858"/>
                    </a:cubicBezTo>
                    <a:cubicBezTo>
                      <a:pt x="17597" y="5025"/>
                      <a:pt x="17431" y="5096"/>
                      <a:pt x="17169" y="5096"/>
                    </a:cubicBezTo>
                    <a:cubicBezTo>
                      <a:pt x="16728" y="5096"/>
                      <a:pt x="16419" y="4965"/>
                      <a:pt x="16252" y="4692"/>
                    </a:cubicBezTo>
                    <a:cubicBezTo>
                      <a:pt x="16014" y="4299"/>
                      <a:pt x="16073" y="3620"/>
                      <a:pt x="16431" y="2870"/>
                    </a:cubicBezTo>
                    <a:close/>
                    <a:moveTo>
                      <a:pt x="28230" y="3882"/>
                    </a:moveTo>
                    <a:cubicBezTo>
                      <a:pt x="28551" y="4763"/>
                      <a:pt x="28599" y="5620"/>
                      <a:pt x="28337" y="6001"/>
                    </a:cubicBezTo>
                    <a:cubicBezTo>
                      <a:pt x="28247" y="6134"/>
                      <a:pt x="28120" y="6199"/>
                      <a:pt x="27961" y="6199"/>
                    </a:cubicBezTo>
                    <a:cubicBezTo>
                      <a:pt x="27806" y="6199"/>
                      <a:pt x="27620" y="6137"/>
                      <a:pt x="27408" y="6013"/>
                    </a:cubicBezTo>
                    <a:cubicBezTo>
                      <a:pt x="27253" y="5918"/>
                      <a:pt x="27170" y="5775"/>
                      <a:pt x="27158" y="5585"/>
                    </a:cubicBezTo>
                    <a:cubicBezTo>
                      <a:pt x="27134" y="5108"/>
                      <a:pt x="27575" y="4418"/>
                      <a:pt x="28230" y="3882"/>
                    </a:cubicBezTo>
                    <a:close/>
                    <a:moveTo>
                      <a:pt x="10358" y="4680"/>
                    </a:moveTo>
                    <a:cubicBezTo>
                      <a:pt x="11490" y="4965"/>
                      <a:pt x="11859" y="5596"/>
                      <a:pt x="11823" y="6120"/>
                    </a:cubicBezTo>
                    <a:cubicBezTo>
                      <a:pt x="11799" y="6489"/>
                      <a:pt x="11549" y="6775"/>
                      <a:pt x="11228" y="6799"/>
                    </a:cubicBezTo>
                    <a:cubicBezTo>
                      <a:pt x="11193" y="6801"/>
                      <a:pt x="11159" y="6802"/>
                      <a:pt x="11126" y="6802"/>
                    </a:cubicBezTo>
                    <a:cubicBezTo>
                      <a:pt x="10798" y="6802"/>
                      <a:pt x="10558" y="6694"/>
                      <a:pt x="10406" y="6478"/>
                    </a:cubicBezTo>
                    <a:cubicBezTo>
                      <a:pt x="10132" y="6108"/>
                      <a:pt x="10120" y="5442"/>
                      <a:pt x="10358" y="4680"/>
                    </a:cubicBezTo>
                    <a:close/>
                    <a:moveTo>
                      <a:pt x="33373" y="5799"/>
                    </a:moveTo>
                    <a:cubicBezTo>
                      <a:pt x="33469" y="5799"/>
                      <a:pt x="33564" y="5811"/>
                      <a:pt x="33647" y="5823"/>
                    </a:cubicBezTo>
                    <a:cubicBezTo>
                      <a:pt x="33695" y="6716"/>
                      <a:pt x="33302" y="7466"/>
                      <a:pt x="32945" y="7847"/>
                    </a:cubicBezTo>
                    <a:cubicBezTo>
                      <a:pt x="32732" y="8086"/>
                      <a:pt x="32499" y="8213"/>
                      <a:pt x="32296" y="8213"/>
                    </a:cubicBezTo>
                    <a:cubicBezTo>
                      <a:pt x="32226" y="8213"/>
                      <a:pt x="32160" y="8199"/>
                      <a:pt x="32099" y="8168"/>
                    </a:cubicBezTo>
                    <a:cubicBezTo>
                      <a:pt x="31766" y="8013"/>
                      <a:pt x="31623" y="7597"/>
                      <a:pt x="31742" y="7109"/>
                    </a:cubicBezTo>
                    <a:cubicBezTo>
                      <a:pt x="31885" y="6478"/>
                      <a:pt x="32456" y="5799"/>
                      <a:pt x="33373" y="5799"/>
                    </a:cubicBezTo>
                    <a:close/>
                    <a:moveTo>
                      <a:pt x="6001" y="9514"/>
                    </a:moveTo>
                    <a:lnTo>
                      <a:pt x="6001" y="9514"/>
                    </a:lnTo>
                    <a:cubicBezTo>
                      <a:pt x="7715" y="9645"/>
                      <a:pt x="8787" y="10383"/>
                      <a:pt x="8775" y="10847"/>
                    </a:cubicBezTo>
                    <a:cubicBezTo>
                      <a:pt x="8775" y="11097"/>
                      <a:pt x="8430" y="11240"/>
                      <a:pt x="7870" y="11264"/>
                    </a:cubicBezTo>
                    <a:lnTo>
                      <a:pt x="7846" y="11264"/>
                    </a:lnTo>
                    <a:cubicBezTo>
                      <a:pt x="7132" y="11264"/>
                      <a:pt x="6429" y="10597"/>
                      <a:pt x="6001" y="9514"/>
                    </a:cubicBezTo>
                    <a:close/>
                    <a:moveTo>
                      <a:pt x="37028" y="9287"/>
                    </a:moveTo>
                    <a:lnTo>
                      <a:pt x="37028" y="9287"/>
                    </a:lnTo>
                    <a:cubicBezTo>
                      <a:pt x="37231" y="10061"/>
                      <a:pt x="37159" y="10752"/>
                      <a:pt x="36838" y="11228"/>
                    </a:cubicBezTo>
                    <a:cubicBezTo>
                      <a:pt x="36564" y="11633"/>
                      <a:pt x="36124" y="11883"/>
                      <a:pt x="35516" y="11954"/>
                    </a:cubicBezTo>
                    <a:cubicBezTo>
                      <a:pt x="35423" y="11967"/>
                      <a:pt x="35336" y="11973"/>
                      <a:pt x="35257" y="11973"/>
                    </a:cubicBezTo>
                    <a:cubicBezTo>
                      <a:pt x="34962" y="11973"/>
                      <a:pt x="34765" y="11888"/>
                      <a:pt x="34671" y="11728"/>
                    </a:cubicBezTo>
                    <a:cubicBezTo>
                      <a:pt x="34552" y="11526"/>
                      <a:pt x="34623" y="11180"/>
                      <a:pt x="34850" y="10788"/>
                    </a:cubicBezTo>
                    <a:cubicBezTo>
                      <a:pt x="35266" y="10061"/>
                      <a:pt x="36171" y="9299"/>
                      <a:pt x="37028" y="9287"/>
                    </a:cubicBezTo>
                    <a:close/>
                    <a:moveTo>
                      <a:pt x="4310" y="14419"/>
                    </a:moveTo>
                    <a:cubicBezTo>
                      <a:pt x="5275" y="14419"/>
                      <a:pt x="5810" y="14919"/>
                      <a:pt x="5810" y="15383"/>
                    </a:cubicBezTo>
                    <a:cubicBezTo>
                      <a:pt x="5810" y="15729"/>
                      <a:pt x="5513" y="16074"/>
                      <a:pt x="4846" y="16074"/>
                    </a:cubicBezTo>
                    <a:cubicBezTo>
                      <a:pt x="4691" y="16074"/>
                      <a:pt x="4524" y="16050"/>
                      <a:pt x="4346" y="16014"/>
                    </a:cubicBezTo>
                    <a:cubicBezTo>
                      <a:pt x="3941" y="15931"/>
                      <a:pt x="3441" y="15407"/>
                      <a:pt x="3036" y="14645"/>
                    </a:cubicBezTo>
                    <a:cubicBezTo>
                      <a:pt x="3500" y="14490"/>
                      <a:pt x="3917" y="14419"/>
                      <a:pt x="4310" y="14419"/>
                    </a:cubicBezTo>
                    <a:close/>
                    <a:moveTo>
                      <a:pt x="37624" y="14371"/>
                    </a:moveTo>
                    <a:cubicBezTo>
                      <a:pt x="37981" y="14371"/>
                      <a:pt x="38291" y="14455"/>
                      <a:pt x="38576" y="14609"/>
                    </a:cubicBezTo>
                    <a:cubicBezTo>
                      <a:pt x="38148" y="15717"/>
                      <a:pt x="37421" y="16431"/>
                      <a:pt x="36719" y="16431"/>
                    </a:cubicBezTo>
                    <a:cubicBezTo>
                      <a:pt x="36493" y="16431"/>
                      <a:pt x="36266" y="16360"/>
                      <a:pt x="36052" y="16217"/>
                    </a:cubicBezTo>
                    <a:cubicBezTo>
                      <a:pt x="35731" y="16014"/>
                      <a:pt x="35600" y="15752"/>
                      <a:pt x="35695" y="15467"/>
                    </a:cubicBezTo>
                    <a:cubicBezTo>
                      <a:pt x="35862" y="14883"/>
                      <a:pt x="36767" y="14371"/>
                      <a:pt x="37624" y="14371"/>
                    </a:cubicBezTo>
                    <a:close/>
                    <a:moveTo>
                      <a:pt x="37362" y="19539"/>
                    </a:moveTo>
                    <a:cubicBezTo>
                      <a:pt x="37814" y="19539"/>
                      <a:pt x="38445" y="19812"/>
                      <a:pt x="38767" y="20586"/>
                    </a:cubicBezTo>
                    <a:cubicBezTo>
                      <a:pt x="38541" y="20765"/>
                      <a:pt x="38279" y="20848"/>
                      <a:pt x="38005" y="20848"/>
                    </a:cubicBezTo>
                    <a:cubicBezTo>
                      <a:pt x="37695" y="20848"/>
                      <a:pt x="37386" y="20741"/>
                      <a:pt x="37171" y="20551"/>
                    </a:cubicBezTo>
                    <a:cubicBezTo>
                      <a:pt x="36850" y="20277"/>
                      <a:pt x="36707" y="20015"/>
                      <a:pt x="36778" y="19812"/>
                    </a:cubicBezTo>
                    <a:cubicBezTo>
                      <a:pt x="36838" y="19646"/>
                      <a:pt x="37076" y="19539"/>
                      <a:pt x="37362" y="19539"/>
                    </a:cubicBezTo>
                    <a:close/>
                    <a:moveTo>
                      <a:pt x="3560" y="20277"/>
                    </a:moveTo>
                    <a:cubicBezTo>
                      <a:pt x="3953" y="20277"/>
                      <a:pt x="4286" y="20503"/>
                      <a:pt x="4370" y="20825"/>
                    </a:cubicBezTo>
                    <a:cubicBezTo>
                      <a:pt x="4441" y="21134"/>
                      <a:pt x="4262" y="21432"/>
                      <a:pt x="3858" y="21634"/>
                    </a:cubicBezTo>
                    <a:cubicBezTo>
                      <a:pt x="3728" y="21703"/>
                      <a:pt x="3580" y="21736"/>
                      <a:pt x="3419" y="21736"/>
                    </a:cubicBezTo>
                    <a:cubicBezTo>
                      <a:pt x="3048" y="21736"/>
                      <a:pt x="2611" y="21558"/>
                      <a:pt x="2179" y="21217"/>
                    </a:cubicBezTo>
                    <a:cubicBezTo>
                      <a:pt x="2715" y="20396"/>
                      <a:pt x="3274" y="20277"/>
                      <a:pt x="3560" y="20277"/>
                    </a:cubicBezTo>
                    <a:close/>
                    <a:moveTo>
                      <a:pt x="36802" y="24599"/>
                    </a:moveTo>
                    <a:cubicBezTo>
                      <a:pt x="37314" y="24599"/>
                      <a:pt x="37719" y="24956"/>
                      <a:pt x="37898" y="25575"/>
                    </a:cubicBezTo>
                    <a:cubicBezTo>
                      <a:pt x="37505" y="26218"/>
                      <a:pt x="37064" y="26587"/>
                      <a:pt x="36683" y="26587"/>
                    </a:cubicBezTo>
                    <a:cubicBezTo>
                      <a:pt x="36314" y="26587"/>
                      <a:pt x="36005" y="26254"/>
                      <a:pt x="35790" y="25599"/>
                    </a:cubicBezTo>
                    <a:cubicBezTo>
                      <a:pt x="35707" y="25373"/>
                      <a:pt x="35790" y="25170"/>
                      <a:pt x="35885" y="25051"/>
                    </a:cubicBezTo>
                    <a:cubicBezTo>
                      <a:pt x="36076" y="24789"/>
                      <a:pt x="36445" y="24599"/>
                      <a:pt x="36802" y="24599"/>
                    </a:cubicBezTo>
                    <a:close/>
                    <a:moveTo>
                      <a:pt x="6239" y="26016"/>
                    </a:moveTo>
                    <a:cubicBezTo>
                      <a:pt x="6429" y="26016"/>
                      <a:pt x="6548" y="26111"/>
                      <a:pt x="6584" y="26289"/>
                    </a:cubicBezTo>
                    <a:cubicBezTo>
                      <a:pt x="6608" y="26409"/>
                      <a:pt x="6584" y="26516"/>
                      <a:pt x="6501" y="26611"/>
                    </a:cubicBezTo>
                    <a:cubicBezTo>
                      <a:pt x="6263" y="26897"/>
                      <a:pt x="5620" y="27087"/>
                      <a:pt x="4870" y="27087"/>
                    </a:cubicBezTo>
                    <a:lnTo>
                      <a:pt x="4632" y="27087"/>
                    </a:lnTo>
                    <a:cubicBezTo>
                      <a:pt x="5179" y="26385"/>
                      <a:pt x="5858" y="26016"/>
                      <a:pt x="6239" y="26016"/>
                    </a:cubicBezTo>
                    <a:close/>
                    <a:moveTo>
                      <a:pt x="33885" y="29695"/>
                    </a:moveTo>
                    <a:cubicBezTo>
                      <a:pt x="34457" y="29695"/>
                      <a:pt x="35290" y="30230"/>
                      <a:pt x="35421" y="31254"/>
                    </a:cubicBezTo>
                    <a:cubicBezTo>
                      <a:pt x="35100" y="31433"/>
                      <a:pt x="34802" y="31528"/>
                      <a:pt x="34528" y="31528"/>
                    </a:cubicBezTo>
                    <a:cubicBezTo>
                      <a:pt x="34088" y="31528"/>
                      <a:pt x="33754" y="31290"/>
                      <a:pt x="33528" y="30814"/>
                    </a:cubicBezTo>
                    <a:cubicBezTo>
                      <a:pt x="33338" y="30421"/>
                      <a:pt x="33302" y="30099"/>
                      <a:pt x="33421" y="29909"/>
                    </a:cubicBezTo>
                    <a:cubicBezTo>
                      <a:pt x="33516" y="29766"/>
                      <a:pt x="33671" y="29695"/>
                      <a:pt x="33885" y="29695"/>
                    </a:cubicBezTo>
                    <a:close/>
                    <a:moveTo>
                      <a:pt x="9370" y="31219"/>
                    </a:moveTo>
                    <a:cubicBezTo>
                      <a:pt x="9477" y="31219"/>
                      <a:pt x="9585" y="31278"/>
                      <a:pt x="9692" y="31385"/>
                    </a:cubicBezTo>
                    <a:cubicBezTo>
                      <a:pt x="9858" y="31552"/>
                      <a:pt x="9918" y="31754"/>
                      <a:pt x="9858" y="31969"/>
                    </a:cubicBezTo>
                    <a:cubicBezTo>
                      <a:pt x="9739" y="32374"/>
                      <a:pt x="9227" y="32766"/>
                      <a:pt x="8561" y="32957"/>
                    </a:cubicBezTo>
                    <a:cubicBezTo>
                      <a:pt x="8561" y="32314"/>
                      <a:pt x="8739" y="31695"/>
                      <a:pt x="9037" y="31385"/>
                    </a:cubicBezTo>
                    <a:cubicBezTo>
                      <a:pt x="9108" y="31314"/>
                      <a:pt x="9227" y="31219"/>
                      <a:pt x="9370" y="31219"/>
                    </a:cubicBezTo>
                    <a:close/>
                    <a:moveTo>
                      <a:pt x="29051" y="33755"/>
                    </a:moveTo>
                    <a:cubicBezTo>
                      <a:pt x="29313" y="33755"/>
                      <a:pt x="29563" y="33945"/>
                      <a:pt x="29706" y="34243"/>
                    </a:cubicBezTo>
                    <a:cubicBezTo>
                      <a:pt x="29920" y="34707"/>
                      <a:pt x="29825" y="35267"/>
                      <a:pt x="29432" y="35767"/>
                    </a:cubicBezTo>
                    <a:cubicBezTo>
                      <a:pt x="28980" y="35707"/>
                      <a:pt x="28658" y="35541"/>
                      <a:pt x="28492" y="35291"/>
                    </a:cubicBezTo>
                    <a:cubicBezTo>
                      <a:pt x="28349" y="35076"/>
                      <a:pt x="28313" y="34802"/>
                      <a:pt x="28408" y="34457"/>
                    </a:cubicBezTo>
                    <a:cubicBezTo>
                      <a:pt x="28527" y="34005"/>
                      <a:pt x="28766" y="33755"/>
                      <a:pt x="29051" y="33755"/>
                    </a:cubicBezTo>
                    <a:close/>
                    <a:moveTo>
                      <a:pt x="14645" y="34040"/>
                    </a:moveTo>
                    <a:cubicBezTo>
                      <a:pt x="14859" y="34040"/>
                      <a:pt x="15228" y="34088"/>
                      <a:pt x="15264" y="34338"/>
                    </a:cubicBezTo>
                    <a:cubicBezTo>
                      <a:pt x="15347" y="34731"/>
                      <a:pt x="14669" y="35481"/>
                      <a:pt x="13645" y="35898"/>
                    </a:cubicBezTo>
                    <a:cubicBezTo>
                      <a:pt x="13406" y="35493"/>
                      <a:pt x="13371" y="35052"/>
                      <a:pt x="13549" y="34671"/>
                    </a:cubicBezTo>
                    <a:cubicBezTo>
                      <a:pt x="13716" y="34338"/>
                      <a:pt x="14038" y="34100"/>
                      <a:pt x="14383" y="34064"/>
                    </a:cubicBezTo>
                    <a:cubicBezTo>
                      <a:pt x="14478" y="34052"/>
                      <a:pt x="14573" y="34040"/>
                      <a:pt x="14645" y="34040"/>
                    </a:cubicBezTo>
                    <a:close/>
                    <a:moveTo>
                      <a:pt x="21169" y="35553"/>
                    </a:moveTo>
                    <a:cubicBezTo>
                      <a:pt x="21669" y="35576"/>
                      <a:pt x="21991" y="35779"/>
                      <a:pt x="22050" y="36100"/>
                    </a:cubicBezTo>
                    <a:cubicBezTo>
                      <a:pt x="22122" y="36481"/>
                      <a:pt x="21777" y="37065"/>
                      <a:pt x="20872" y="37434"/>
                    </a:cubicBezTo>
                    <a:cubicBezTo>
                      <a:pt x="20134" y="37088"/>
                      <a:pt x="19955" y="36600"/>
                      <a:pt x="20038" y="36255"/>
                    </a:cubicBezTo>
                    <a:cubicBezTo>
                      <a:pt x="20122" y="35838"/>
                      <a:pt x="20562" y="35553"/>
                      <a:pt x="21110" y="35553"/>
                    </a:cubicBezTo>
                    <a:close/>
                    <a:moveTo>
                      <a:pt x="20026" y="191"/>
                    </a:moveTo>
                    <a:cubicBezTo>
                      <a:pt x="20360" y="191"/>
                      <a:pt x="20681" y="251"/>
                      <a:pt x="21003" y="370"/>
                    </a:cubicBezTo>
                    <a:cubicBezTo>
                      <a:pt x="21765" y="667"/>
                      <a:pt x="22348" y="1072"/>
                      <a:pt x="22741" y="1560"/>
                    </a:cubicBezTo>
                    <a:cubicBezTo>
                      <a:pt x="21646" y="2275"/>
                      <a:pt x="21300" y="3549"/>
                      <a:pt x="21491" y="4227"/>
                    </a:cubicBezTo>
                    <a:cubicBezTo>
                      <a:pt x="21586" y="4549"/>
                      <a:pt x="21800" y="4739"/>
                      <a:pt x="22086" y="4739"/>
                    </a:cubicBezTo>
                    <a:cubicBezTo>
                      <a:pt x="22539" y="4739"/>
                      <a:pt x="22979" y="4430"/>
                      <a:pt x="23229" y="3918"/>
                    </a:cubicBezTo>
                    <a:cubicBezTo>
                      <a:pt x="23515" y="3358"/>
                      <a:pt x="23598" y="2465"/>
                      <a:pt x="23015" y="1608"/>
                    </a:cubicBezTo>
                    <a:cubicBezTo>
                      <a:pt x="23443" y="1380"/>
                      <a:pt x="23937" y="1263"/>
                      <a:pt x="24482" y="1263"/>
                    </a:cubicBezTo>
                    <a:cubicBezTo>
                      <a:pt x="25074" y="1263"/>
                      <a:pt x="25726" y="1400"/>
                      <a:pt x="26420" y="1679"/>
                    </a:cubicBezTo>
                    <a:cubicBezTo>
                      <a:pt x="27122" y="1953"/>
                      <a:pt x="27765" y="2703"/>
                      <a:pt x="28158" y="3703"/>
                    </a:cubicBezTo>
                    <a:cubicBezTo>
                      <a:pt x="27420" y="4287"/>
                      <a:pt x="26944" y="5037"/>
                      <a:pt x="26980" y="5596"/>
                    </a:cubicBezTo>
                    <a:cubicBezTo>
                      <a:pt x="26992" y="5846"/>
                      <a:pt x="27111" y="6049"/>
                      <a:pt x="27313" y="6168"/>
                    </a:cubicBezTo>
                    <a:cubicBezTo>
                      <a:pt x="27563" y="6311"/>
                      <a:pt x="27777" y="6394"/>
                      <a:pt x="27968" y="6394"/>
                    </a:cubicBezTo>
                    <a:cubicBezTo>
                      <a:pt x="28182" y="6394"/>
                      <a:pt x="28373" y="6287"/>
                      <a:pt x="28492" y="6108"/>
                    </a:cubicBezTo>
                    <a:cubicBezTo>
                      <a:pt x="28789" y="5668"/>
                      <a:pt x="28754" y="4739"/>
                      <a:pt x="28385" y="3763"/>
                    </a:cubicBezTo>
                    <a:cubicBezTo>
                      <a:pt x="29027" y="3299"/>
                      <a:pt x="29766" y="3049"/>
                      <a:pt x="30456" y="3049"/>
                    </a:cubicBezTo>
                    <a:cubicBezTo>
                      <a:pt x="30802" y="3049"/>
                      <a:pt x="31147" y="3108"/>
                      <a:pt x="31468" y="3227"/>
                    </a:cubicBezTo>
                    <a:cubicBezTo>
                      <a:pt x="33088" y="3834"/>
                      <a:pt x="33540" y="4846"/>
                      <a:pt x="33635" y="5632"/>
                    </a:cubicBezTo>
                    <a:cubicBezTo>
                      <a:pt x="33552" y="5620"/>
                      <a:pt x="33457" y="5608"/>
                      <a:pt x="33373" y="5608"/>
                    </a:cubicBezTo>
                    <a:cubicBezTo>
                      <a:pt x="32349" y="5608"/>
                      <a:pt x="31706" y="6370"/>
                      <a:pt x="31552" y="7073"/>
                    </a:cubicBezTo>
                    <a:cubicBezTo>
                      <a:pt x="31421" y="7644"/>
                      <a:pt x="31599" y="8144"/>
                      <a:pt x="32016" y="8347"/>
                    </a:cubicBezTo>
                    <a:cubicBezTo>
                      <a:pt x="32111" y="8383"/>
                      <a:pt x="32195" y="8406"/>
                      <a:pt x="32290" y="8406"/>
                    </a:cubicBezTo>
                    <a:cubicBezTo>
                      <a:pt x="32552" y="8406"/>
                      <a:pt x="32826" y="8252"/>
                      <a:pt x="33088" y="7978"/>
                    </a:cubicBezTo>
                    <a:cubicBezTo>
                      <a:pt x="33576" y="7454"/>
                      <a:pt x="33861" y="6632"/>
                      <a:pt x="33838" y="5858"/>
                    </a:cubicBezTo>
                    <a:lnTo>
                      <a:pt x="33838" y="5858"/>
                    </a:lnTo>
                    <a:cubicBezTo>
                      <a:pt x="34100" y="5918"/>
                      <a:pt x="34361" y="6013"/>
                      <a:pt x="34635" y="6168"/>
                    </a:cubicBezTo>
                    <a:cubicBezTo>
                      <a:pt x="35707" y="6751"/>
                      <a:pt x="36612" y="7894"/>
                      <a:pt x="36981" y="9097"/>
                    </a:cubicBezTo>
                    <a:cubicBezTo>
                      <a:pt x="36064" y="9133"/>
                      <a:pt x="35123" y="9942"/>
                      <a:pt x="34683" y="10692"/>
                    </a:cubicBezTo>
                    <a:cubicBezTo>
                      <a:pt x="34421" y="11157"/>
                      <a:pt x="34350" y="11561"/>
                      <a:pt x="34516" y="11823"/>
                    </a:cubicBezTo>
                    <a:cubicBezTo>
                      <a:pt x="34600" y="11978"/>
                      <a:pt x="34802" y="12157"/>
                      <a:pt x="35266" y="12157"/>
                    </a:cubicBezTo>
                    <a:cubicBezTo>
                      <a:pt x="35350" y="12157"/>
                      <a:pt x="35445" y="12157"/>
                      <a:pt x="35540" y="12145"/>
                    </a:cubicBezTo>
                    <a:cubicBezTo>
                      <a:pt x="36195" y="12062"/>
                      <a:pt x="36695" y="11788"/>
                      <a:pt x="36993" y="11335"/>
                    </a:cubicBezTo>
                    <a:cubicBezTo>
                      <a:pt x="37338" y="10823"/>
                      <a:pt x="37421" y="10097"/>
                      <a:pt x="37231" y="9287"/>
                    </a:cubicBezTo>
                    <a:lnTo>
                      <a:pt x="37231" y="9287"/>
                    </a:lnTo>
                    <a:cubicBezTo>
                      <a:pt x="37695" y="9347"/>
                      <a:pt x="38076" y="9645"/>
                      <a:pt x="38362" y="10180"/>
                    </a:cubicBezTo>
                    <a:cubicBezTo>
                      <a:pt x="39148" y="11621"/>
                      <a:pt x="39017" y="13300"/>
                      <a:pt x="38636" y="14431"/>
                    </a:cubicBezTo>
                    <a:cubicBezTo>
                      <a:pt x="38338" y="14264"/>
                      <a:pt x="37993" y="14181"/>
                      <a:pt x="37624" y="14181"/>
                    </a:cubicBezTo>
                    <a:cubicBezTo>
                      <a:pt x="36671" y="14181"/>
                      <a:pt x="35707" y="14740"/>
                      <a:pt x="35504" y="15407"/>
                    </a:cubicBezTo>
                    <a:cubicBezTo>
                      <a:pt x="35397" y="15776"/>
                      <a:pt x="35552" y="16122"/>
                      <a:pt x="35945" y="16383"/>
                    </a:cubicBezTo>
                    <a:cubicBezTo>
                      <a:pt x="36195" y="16538"/>
                      <a:pt x="36457" y="16622"/>
                      <a:pt x="36719" y="16622"/>
                    </a:cubicBezTo>
                    <a:cubicBezTo>
                      <a:pt x="37505" y="16622"/>
                      <a:pt x="38267" y="15895"/>
                      <a:pt x="38731" y="14717"/>
                    </a:cubicBezTo>
                    <a:cubicBezTo>
                      <a:pt x="39255" y="15110"/>
                      <a:pt x="39576" y="15824"/>
                      <a:pt x="39636" y="16800"/>
                    </a:cubicBezTo>
                    <a:cubicBezTo>
                      <a:pt x="39791" y="19003"/>
                      <a:pt x="39350" y="20003"/>
                      <a:pt x="38910" y="20455"/>
                    </a:cubicBezTo>
                    <a:cubicBezTo>
                      <a:pt x="38552" y="19634"/>
                      <a:pt x="37862" y="19348"/>
                      <a:pt x="37362" y="19348"/>
                    </a:cubicBezTo>
                    <a:cubicBezTo>
                      <a:pt x="36981" y="19348"/>
                      <a:pt x="36695" y="19503"/>
                      <a:pt x="36600" y="19753"/>
                    </a:cubicBezTo>
                    <a:cubicBezTo>
                      <a:pt x="36540" y="19908"/>
                      <a:pt x="36517" y="20241"/>
                      <a:pt x="37040" y="20694"/>
                    </a:cubicBezTo>
                    <a:cubicBezTo>
                      <a:pt x="37290" y="20908"/>
                      <a:pt x="37648" y="21039"/>
                      <a:pt x="38005" y="21039"/>
                    </a:cubicBezTo>
                    <a:cubicBezTo>
                      <a:pt x="38302" y="21039"/>
                      <a:pt x="38588" y="20944"/>
                      <a:pt x="38838" y="20765"/>
                    </a:cubicBezTo>
                    <a:cubicBezTo>
                      <a:pt x="38945" y="21146"/>
                      <a:pt x="38981" y="21575"/>
                      <a:pt x="38945" y="22063"/>
                    </a:cubicBezTo>
                    <a:cubicBezTo>
                      <a:pt x="38838" y="23289"/>
                      <a:pt x="38505" y="24480"/>
                      <a:pt x="38017" y="25361"/>
                    </a:cubicBezTo>
                    <a:cubicBezTo>
                      <a:pt x="37707" y="24504"/>
                      <a:pt x="37076" y="24408"/>
                      <a:pt x="36802" y="24408"/>
                    </a:cubicBezTo>
                    <a:cubicBezTo>
                      <a:pt x="36374" y="24408"/>
                      <a:pt x="35957" y="24623"/>
                      <a:pt x="35731" y="24944"/>
                    </a:cubicBezTo>
                    <a:cubicBezTo>
                      <a:pt x="35564" y="25170"/>
                      <a:pt x="35528" y="25420"/>
                      <a:pt x="35612" y="25658"/>
                    </a:cubicBezTo>
                    <a:cubicBezTo>
                      <a:pt x="35921" y="26587"/>
                      <a:pt x="36362" y="26778"/>
                      <a:pt x="36683" y="26778"/>
                    </a:cubicBezTo>
                    <a:cubicBezTo>
                      <a:pt x="37100" y="26778"/>
                      <a:pt x="37540" y="26444"/>
                      <a:pt x="37957" y="25837"/>
                    </a:cubicBezTo>
                    <a:cubicBezTo>
                      <a:pt x="37993" y="26075"/>
                      <a:pt x="38017" y="26349"/>
                      <a:pt x="38005" y="26647"/>
                    </a:cubicBezTo>
                    <a:cubicBezTo>
                      <a:pt x="37957" y="28528"/>
                      <a:pt x="36767" y="30373"/>
                      <a:pt x="35588" y="31147"/>
                    </a:cubicBezTo>
                    <a:cubicBezTo>
                      <a:pt x="35409" y="30028"/>
                      <a:pt x="34481" y="29504"/>
                      <a:pt x="33885" y="29504"/>
                    </a:cubicBezTo>
                    <a:cubicBezTo>
                      <a:pt x="33611" y="29504"/>
                      <a:pt x="33385" y="29611"/>
                      <a:pt x="33266" y="29802"/>
                    </a:cubicBezTo>
                    <a:cubicBezTo>
                      <a:pt x="33147" y="29980"/>
                      <a:pt x="33076" y="30314"/>
                      <a:pt x="33361" y="30897"/>
                    </a:cubicBezTo>
                    <a:cubicBezTo>
                      <a:pt x="33611" y="31433"/>
                      <a:pt x="34016" y="31707"/>
                      <a:pt x="34528" y="31707"/>
                    </a:cubicBezTo>
                    <a:cubicBezTo>
                      <a:pt x="34814" y="31707"/>
                      <a:pt x="35112" y="31623"/>
                      <a:pt x="35433" y="31457"/>
                    </a:cubicBezTo>
                    <a:lnTo>
                      <a:pt x="35433" y="31457"/>
                    </a:lnTo>
                    <a:cubicBezTo>
                      <a:pt x="35445" y="31826"/>
                      <a:pt x="35374" y="32219"/>
                      <a:pt x="35207" y="32635"/>
                    </a:cubicBezTo>
                    <a:cubicBezTo>
                      <a:pt x="34397" y="34671"/>
                      <a:pt x="31552" y="35791"/>
                      <a:pt x="29897" y="35791"/>
                    </a:cubicBezTo>
                    <a:lnTo>
                      <a:pt x="29659" y="35791"/>
                    </a:lnTo>
                    <a:cubicBezTo>
                      <a:pt x="30028" y="35255"/>
                      <a:pt x="30111" y="34660"/>
                      <a:pt x="29873" y="34159"/>
                    </a:cubicBezTo>
                    <a:cubicBezTo>
                      <a:pt x="29706" y="33790"/>
                      <a:pt x="29385" y="33564"/>
                      <a:pt x="29051" y="33564"/>
                    </a:cubicBezTo>
                    <a:cubicBezTo>
                      <a:pt x="28873" y="33564"/>
                      <a:pt x="28432" y="33648"/>
                      <a:pt x="28230" y="34410"/>
                    </a:cubicBezTo>
                    <a:cubicBezTo>
                      <a:pt x="28123" y="34802"/>
                      <a:pt x="28158" y="35136"/>
                      <a:pt x="28337" y="35398"/>
                    </a:cubicBezTo>
                    <a:cubicBezTo>
                      <a:pt x="28516" y="35672"/>
                      <a:pt x="28849" y="35850"/>
                      <a:pt x="29301" y="35934"/>
                    </a:cubicBezTo>
                    <a:cubicBezTo>
                      <a:pt x="28766" y="36517"/>
                      <a:pt x="27611" y="37231"/>
                      <a:pt x="25170" y="37636"/>
                    </a:cubicBezTo>
                    <a:cubicBezTo>
                      <a:pt x="24402" y="37768"/>
                      <a:pt x="23696" y="37833"/>
                      <a:pt x="23066" y="37833"/>
                    </a:cubicBezTo>
                    <a:cubicBezTo>
                      <a:pt x="22280" y="37833"/>
                      <a:pt x="21614" y="37733"/>
                      <a:pt x="21098" y="37541"/>
                    </a:cubicBezTo>
                    <a:cubicBezTo>
                      <a:pt x="21991" y="37124"/>
                      <a:pt x="22312" y="36517"/>
                      <a:pt x="22241" y="36076"/>
                    </a:cubicBezTo>
                    <a:cubicBezTo>
                      <a:pt x="22158" y="35660"/>
                      <a:pt x="21765" y="35398"/>
                      <a:pt x="21181" y="35374"/>
                    </a:cubicBezTo>
                    <a:lnTo>
                      <a:pt x="21110" y="35374"/>
                    </a:lnTo>
                    <a:cubicBezTo>
                      <a:pt x="20467" y="35374"/>
                      <a:pt x="19955" y="35707"/>
                      <a:pt x="19848" y="36207"/>
                    </a:cubicBezTo>
                    <a:cubicBezTo>
                      <a:pt x="19764" y="36600"/>
                      <a:pt x="19931" y="37136"/>
                      <a:pt x="20634" y="37529"/>
                    </a:cubicBezTo>
                    <a:cubicBezTo>
                      <a:pt x="20116" y="37706"/>
                      <a:pt x="19504" y="37794"/>
                      <a:pt x="18824" y="37794"/>
                    </a:cubicBezTo>
                    <a:cubicBezTo>
                      <a:pt x="18315" y="37794"/>
                      <a:pt x="17768" y="37745"/>
                      <a:pt x="17193" y="37648"/>
                    </a:cubicBezTo>
                    <a:cubicBezTo>
                      <a:pt x="15073" y="37279"/>
                      <a:pt x="14157" y="36600"/>
                      <a:pt x="13752" y="36064"/>
                    </a:cubicBezTo>
                    <a:cubicBezTo>
                      <a:pt x="14788" y="35636"/>
                      <a:pt x="15562" y="34838"/>
                      <a:pt x="15454" y="34302"/>
                    </a:cubicBezTo>
                    <a:cubicBezTo>
                      <a:pt x="15419" y="34136"/>
                      <a:pt x="15276" y="33862"/>
                      <a:pt x="14645" y="33862"/>
                    </a:cubicBezTo>
                    <a:cubicBezTo>
                      <a:pt x="14561" y="33862"/>
                      <a:pt x="14466" y="33862"/>
                      <a:pt x="14371" y="33874"/>
                    </a:cubicBezTo>
                    <a:cubicBezTo>
                      <a:pt x="13942" y="33921"/>
                      <a:pt x="13573" y="34195"/>
                      <a:pt x="13383" y="34600"/>
                    </a:cubicBezTo>
                    <a:cubicBezTo>
                      <a:pt x="13180" y="35029"/>
                      <a:pt x="13216" y="35517"/>
                      <a:pt x="13466" y="35969"/>
                    </a:cubicBezTo>
                    <a:cubicBezTo>
                      <a:pt x="13014" y="36136"/>
                      <a:pt x="12549" y="36219"/>
                      <a:pt x="12085" y="36219"/>
                    </a:cubicBezTo>
                    <a:cubicBezTo>
                      <a:pt x="11561" y="36219"/>
                      <a:pt x="11037" y="36112"/>
                      <a:pt x="10561" y="35898"/>
                    </a:cubicBezTo>
                    <a:cubicBezTo>
                      <a:pt x="8906" y="35195"/>
                      <a:pt x="8620" y="33802"/>
                      <a:pt x="8573" y="33159"/>
                    </a:cubicBezTo>
                    <a:cubicBezTo>
                      <a:pt x="9323" y="32945"/>
                      <a:pt x="9894" y="32505"/>
                      <a:pt x="10037" y="32016"/>
                    </a:cubicBezTo>
                    <a:cubicBezTo>
                      <a:pt x="10120" y="31743"/>
                      <a:pt x="10049" y="31481"/>
                      <a:pt x="9835" y="31254"/>
                    </a:cubicBezTo>
                    <a:cubicBezTo>
                      <a:pt x="9689" y="31109"/>
                      <a:pt x="9531" y="31037"/>
                      <a:pt x="9374" y="31037"/>
                    </a:cubicBezTo>
                    <a:cubicBezTo>
                      <a:pt x="9210" y="31037"/>
                      <a:pt x="9046" y="31114"/>
                      <a:pt x="8894" y="31266"/>
                    </a:cubicBezTo>
                    <a:cubicBezTo>
                      <a:pt x="8561" y="31612"/>
                      <a:pt x="8358" y="32290"/>
                      <a:pt x="8382" y="33005"/>
                    </a:cubicBezTo>
                    <a:cubicBezTo>
                      <a:pt x="8132" y="33064"/>
                      <a:pt x="7882" y="33088"/>
                      <a:pt x="7632" y="33088"/>
                    </a:cubicBezTo>
                    <a:cubicBezTo>
                      <a:pt x="6906" y="33088"/>
                      <a:pt x="5834" y="32862"/>
                      <a:pt x="4858" y="31778"/>
                    </a:cubicBezTo>
                    <a:cubicBezTo>
                      <a:pt x="3084" y="29778"/>
                      <a:pt x="3977" y="27992"/>
                      <a:pt x="4489" y="27266"/>
                    </a:cubicBezTo>
                    <a:lnTo>
                      <a:pt x="4489" y="27266"/>
                    </a:lnTo>
                    <a:cubicBezTo>
                      <a:pt x="4620" y="27278"/>
                      <a:pt x="4751" y="27278"/>
                      <a:pt x="4870" y="27278"/>
                    </a:cubicBezTo>
                    <a:cubicBezTo>
                      <a:pt x="5691" y="27278"/>
                      <a:pt x="6370" y="27075"/>
                      <a:pt x="6644" y="26730"/>
                    </a:cubicBezTo>
                    <a:cubicBezTo>
                      <a:pt x="6763" y="26587"/>
                      <a:pt x="6799" y="26420"/>
                      <a:pt x="6763" y="26254"/>
                    </a:cubicBezTo>
                    <a:cubicBezTo>
                      <a:pt x="6715" y="25980"/>
                      <a:pt x="6525" y="25837"/>
                      <a:pt x="6227" y="25837"/>
                    </a:cubicBezTo>
                    <a:cubicBezTo>
                      <a:pt x="5703" y="25837"/>
                      <a:pt x="4941" y="26349"/>
                      <a:pt x="4405" y="27075"/>
                    </a:cubicBezTo>
                    <a:cubicBezTo>
                      <a:pt x="3262" y="26956"/>
                      <a:pt x="2310" y="26480"/>
                      <a:pt x="1786" y="25742"/>
                    </a:cubicBezTo>
                    <a:cubicBezTo>
                      <a:pt x="1286" y="25051"/>
                      <a:pt x="1167" y="24158"/>
                      <a:pt x="1429" y="23087"/>
                    </a:cubicBezTo>
                    <a:cubicBezTo>
                      <a:pt x="1595" y="22396"/>
                      <a:pt x="1810" y="21825"/>
                      <a:pt x="2072" y="21372"/>
                    </a:cubicBezTo>
                    <a:cubicBezTo>
                      <a:pt x="2547" y="21741"/>
                      <a:pt x="3021" y="21935"/>
                      <a:pt x="3431" y="21935"/>
                    </a:cubicBezTo>
                    <a:cubicBezTo>
                      <a:pt x="3616" y="21935"/>
                      <a:pt x="3789" y="21895"/>
                      <a:pt x="3941" y="21813"/>
                    </a:cubicBezTo>
                    <a:cubicBezTo>
                      <a:pt x="4417" y="21563"/>
                      <a:pt x="4643" y="21182"/>
                      <a:pt x="4548" y="20789"/>
                    </a:cubicBezTo>
                    <a:cubicBezTo>
                      <a:pt x="4453" y="20384"/>
                      <a:pt x="4036" y="20086"/>
                      <a:pt x="3560" y="20086"/>
                    </a:cubicBezTo>
                    <a:cubicBezTo>
                      <a:pt x="3227" y="20086"/>
                      <a:pt x="2608" y="20217"/>
                      <a:pt x="2024" y="21098"/>
                    </a:cubicBezTo>
                    <a:cubicBezTo>
                      <a:pt x="1060" y="20265"/>
                      <a:pt x="191" y="18717"/>
                      <a:pt x="381" y="17300"/>
                    </a:cubicBezTo>
                    <a:cubicBezTo>
                      <a:pt x="512" y="16264"/>
                      <a:pt x="1179" y="15443"/>
                      <a:pt x="2322" y="14931"/>
                    </a:cubicBezTo>
                    <a:cubicBezTo>
                      <a:pt x="2500" y="14848"/>
                      <a:pt x="2679" y="14764"/>
                      <a:pt x="2858" y="14705"/>
                    </a:cubicBezTo>
                    <a:cubicBezTo>
                      <a:pt x="3286" y="15550"/>
                      <a:pt x="3834" y="16098"/>
                      <a:pt x="4298" y="16205"/>
                    </a:cubicBezTo>
                    <a:cubicBezTo>
                      <a:pt x="4489" y="16241"/>
                      <a:pt x="4679" y="16264"/>
                      <a:pt x="4846" y="16264"/>
                    </a:cubicBezTo>
                    <a:cubicBezTo>
                      <a:pt x="5632" y="16264"/>
                      <a:pt x="5989" y="15824"/>
                      <a:pt x="5989" y="15395"/>
                    </a:cubicBezTo>
                    <a:cubicBezTo>
                      <a:pt x="5989" y="14824"/>
                      <a:pt x="5394" y="14228"/>
                      <a:pt x="4298" y="14228"/>
                    </a:cubicBezTo>
                    <a:cubicBezTo>
                      <a:pt x="3893" y="14228"/>
                      <a:pt x="3429" y="14312"/>
                      <a:pt x="2941" y="14478"/>
                    </a:cubicBezTo>
                    <a:cubicBezTo>
                      <a:pt x="2429" y="13407"/>
                      <a:pt x="2048" y="11800"/>
                      <a:pt x="2631" y="10680"/>
                    </a:cubicBezTo>
                    <a:cubicBezTo>
                      <a:pt x="2953" y="10061"/>
                      <a:pt x="3524" y="9692"/>
                      <a:pt x="4346" y="9573"/>
                    </a:cubicBezTo>
                    <a:cubicBezTo>
                      <a:pt x="4712" y="9520"/>
                      <a:pt x="5085" y="9493"/>
                      <a:pt x="5439" y="9493"/>
                    </a:cubicBezTo>
                    <a:cubicBezTo>
                      <a:pt x="5557" y="9493"/>
                      <a:pt x="5673" y="9496"/>
                      <a:pt x="5786" y="9502"/>
                    </a:cubicBezTo>
                    <a:cubicBezTo>
                      <a:pt x="6239" y="10704"/>
                      <a:pt x="7025" y="11454"/>
                      <a:pt x="7846" y="11454"/>
                    </a:cubicBezTo>
                    <a:lnTo>
                      <a:pt x="7870" y="11454"/>
                    </a:lnTo>
                    <a:cubicBezTo>
                      <a:pt x="8846" y="11430"/>
                      <a:pt x="8954" y="11026"/>
                      <a:pt x="8965" y="10859"/>
                    </a:cubicBezTo>
                    <a:cubicBezTo>
                      <a:pt x="8965" y="10216"/>
                      <a:pt x="7727" y="9442"/>
                      <a:pt x="5929" y="9323"/>
                    </a:cubicBezTo>
                    <a:cubicBezTo>
                      <a:pt x="5477" y="8037"/>
                      <a:pt x="5560" y="6644"/>
                      <a:pt x="6132" y="5751"/>
                    </a:cubicBezTo>
                    <a:cubicBezTo>
                      <a:pt x="6584" y="5037"/>
                      <a:pt x="7299" y="4644"/>
                      <a:pt x="8275" y="4561"/>
                    </a:cubicBezTo>
                    <a:cubicBezTo>
                      <a:pt x="8534" y="4539"/>
                      <a:pt x="8783" y="4529"/>
                      <a:pt x="9020" y="4529"/>
                    </a:cubicBezTo>
                    <a:cubicBezTo>
                      <a:pt x="9445" y="4529"/>
                      <a:pt x="9831" y="4563"/>
                      <a:pt x="10168" y="4632"/>
                    </a:cubicBezTo>
                    <a:cubicBezTo>
                      <a:pt x="9918" y="5465"/>
                      <a:pt x="9942" y="6168"/>
                      <a:pt x="10239" y="6585"/>
                    </a:cubicBezTo>
                    <a:cubicBezTo>
                      <a:pt x="10432" y="6852"/>
                      <a:pt x="10721" y="6995"/>
                      <a:pt x="11107" y="6995"/>
                    </a:cubicBezTo>
                    <a:cubicBezTo>
                      <a:pt x="11150" y="6995"/>
                      <a:pt x="11194" y="6993"/>
                      <a:pt x="11240" y="6989"/>
                    </a:cubicBezTo>
                    <a:cubicBezTo>
                      <a:pt x="11644" y="6966"/>
                      <a:pt x="11966" y="6597"/>
                      <a:pt x="12002" y="6132"/>
                    </a:cubicBezTo>
                    <a:cubicBezTo>
                      <a:pt x="12049" y="5549"/>
                      <a:pt x="11656" y="4811"/>
                      <a:pt x="10406" y="4501"/>
                    </a:cubicBezTo>
                    <a:cubicBezTo>
                      <a:pt x="10912" y="3076"/>
                      <a:pt x="12116" y="1662"/>
                      <a:pt x="13495" y="1662"/>
                    </a:cubicBezTo>
                    <a:cubicBezTo>
                      <a:pt x="13545" y="1662"/>
                      <a:pt x="13595" y="1664"/>
                      <a:pt x="13645" y="1667"/>
                    </a:cubicBezTo>
                    <a:cubicBezTo>
                      <a:pt x="14526" y="1739"/>
                      <a:pt x="15454" y="2120"/>
                      <a:pt x="16276" y="2751"/>
                    </a:cubicBezTo>
                    <a:cubicBezTo>
                      <a:pt x="15871" y="3584"/>
                      <a:pt x="15800" y="4322"/>
                      <a:pt x="16097" y="4787"/>
                    </a:cubicBezTo>
                    <a:cubicBezTo>
                      <a:pt x="16300" y="5120"/>
                      <a:pt x="16669" y="5287"/>
                      <a:pt x="17169" y="5287"/>
                    </a:cubicBezTo>
                    <a:cubicBezTo>
                      <a:pt x="17609" y="5287"/>
                      <a:pt x="17764" y="5096"/>
                      <a:pt x="17824" y="4930"/>
                    </a:cubicBezTo>
                    <a:cubicBezTo>
                      <a:pt x="18002" y="4418"/>
                      <a:pt x="17443" y="3477"/>
                      <a:pt x="16514" y="2703"/>
                    </a:cubicBezTo>
                    <a:cubicBezTo>
                      <a:pt x="17145" y="1477"/>
                      <a:pt x="18502" y="191"/>
                      <a:pt x="20026" y="191"/>
                    </a:cubicBezTo>
                    <a:close/>
                    <a:moveTo>
                      <a:pt x="20026" y="1"/>
                    </a:moveTo>
                    <a:cubicBezTo>
                      <a:pt x="18443" y="1"/>
                      <a:pt x="17038" y="1322"/>
                      <a:pt x="16359" y="2584"/>
                    </a:cubicBezTo>
                    <a:cubicBezTo>
                      <a:pt x="15526" y="1941"/>
                      <a:pt x="14573" y="1548"/>
                      <a:pt x="13668" y="1477"/>
                    </a:cubicBezTo>
                    <a:cubicBezTo>
                      <a:pt x="13612" y="1473"/>
                      <a:pt x="13555" y="1470"/>
                      <a:pt x="13499" y="1470"/>
                    </a:cubicBezTo>
                    <a:cubicBezTo>
                      <a:pt x="12012" y="1470"/>
                      <a:pt x="10744" y="2962"/>
                      <a:pt x="10228" y="4453"/>
                    </a:cubicBezTo>
                    <a:cubicBezTo>
                      <a:pt x="9871" y="4376"/>
                      <a:pt x="9463" y="4339"/>
                      <a:pt x="9015" y="4339"/>
                    </a:cubicBezTo>
                    <a:cubicBezTo>
                      <a:pt x="8776" y="4339"/>
                      <a:pt x="8524" y="4349"/>
                      <a:pt x="8263" y="4370"/>
                    </a:cubicBezTo>
                    <a:cubicBezTo>
                      <a:pt x="7239" y="4453"/>
                      <a:pt x="6453" y="4894"/>
                      <a:pt x="5977" y="5644"/>
                    </a:cubicBezTo>
                    <a:cubicBezTo>
                      <a:pt x="5382" y="6573"/>
                      <a:pt x="5286" y="8002"/>
                      <a:pt x="5727" y="9311"/>
                    </a:cubicBezTo>
                    <a:cubicBezTo>
                      <a:pt x="5614" y="9305"/>
                      <a:pt x="5499" y="9302"/>
                      <a:pt x="5384" y="9302"/>
                    </a:cubicBezTo>
                    <a:cubicBezTo>
                      <a:pt x="5036" y="9302"/>
                      <a:pt x="4679" y="9329"/>
                      <a:pt x="4322" y="9383"/>
                    </a:cubicBezTo>
                    <a:cubicBezTo>
                      <a:pt x="3441" y="9514"/>
                      <a:pt x="2810" y="9918"/>
                      <a:pt x="2465" y="10597"/>
                    </a:cubicBezTo>
                    <a:cubicBezTo>
                      <a:pt x="1846" y="11776"/>
                      <a:pt x="2238" y="13431"/>
                      <a:pt x="2762" y="14538"/>
                    </a:cubicBezTo>
                    <a:cubicBezTo>
                      <a:pt x="2596" y="14598"/>
                      <a:pt x="2417" y="14669"/>
                      <a:pt x="2238" y="14752"/>
                    </a:cubicBezTo>
                    <a:cubicBezTo>
                      <a:pt x="1036" y="15300"/>
                      <a:pt x="333" y="16169"/>
                      <a:pt x="191" y="17265"/>
                    </a:cubicBezTo>
                    <a:cubicBezTo>
                      <a:pt x="0" y="18765"/>
                      <a:pt x="905" y="20384"/>
                      <a:pt x="1929" y="21253"/>
                    </a:cubicBezTo>
                    <a:cubicBezTo>
                      <a:pt x="1643" y="21717"/>
                      <a:pt x="1417" y="22325"/>
                      <a:pt x="1238" y="23039"/>
                    </a:cubicBezTo>
                    <a:cubicBezTo>
                      <a:pt x="964" y="24158"/>
                      <a:pt x="1095" y="25111"/>
                      <a:pt x="1631" y="25849"/>
                    </a:cubicBezTo>
                    <a:cubicBezTo>
                      <a:pt x="2167" y="26599"/>
                      <a:pt x="3119" y="27099"/>
                      <a:pt x="4274" y="27242"/>
                    </a:cubicBezTo>
                    <a:cubicBezTo>
                      <a:pt x="3810" y="27944"/>
                      <a:pt x="2881" y="29849"/>
                      <a:pt x="4715" y="31897"/>
                    </a:cubicBezTo>
                    <a:cubicBezTo>
                      <a:pt x="5513" y="32790"/>
                      <a:pt x="6537" y="33278"/>
                      <a:pt x="7620" y="33278"/>
                    </a:cubicBezTo>
                    <a:cubicBezTo>
                      <a:pt x="7882" y="33278"/>
                      <a:pt x="8132" y="33255"/>
                      <a:pt x="8382" y="33195"/>
                    </a:cubicBezTo>
                    <a:cubicBezTo>
                      <a:pt x="8442" y="33886"/>
                      <a:pt x="8763" y="35338"/>
                      <a:pt x="10478" y="36064"/>
                    </a:cubicBezTo>
                    <a:cubicBezTo>
                      <a:pt x="10990" y="36291"/>
                      <a:pt x="11525" y="36398"/>
                      <a:pt x="12085" y="36398"/>
                    </a:cubicBezTo>
                    <a:cubicBezTo>
                      <a:pt x="12585" y="36398"/>
                      <a:pt x="13085" y="36315"/>
                      <a:pt x="13573" y="36136"/>
                    </a:cubicBezTo>
                    <a:cubicBezTo>
                      <a:pt x="13978" y="36707"/>
                      <a:pt x="14930" y="37446"/>
                      <a:pt x="17157" y="37827"/>
                    </a:cubicBezTo>
                    <a:cubicBezTo>
                      <a:pt x="17748" y="37928"/>
                      <a:pt x="18311" y="37978"/>
                      <a:pt x="18834" y="37978"/>
                    </a:cubicBezTo>
                    <a:cubicBezTo>
                      <a:pt x="19606" y="37978"/>
                      <a:pt x="20292" y="37868"/>
                      <a:pt x="20860" y="37648"/>
                    </a:cubicBezTo>
                    <a:cubicBezTo>
                      <a:pt x="21419" y="37898"/>
                      <a:pt x="22169" y="38017"/>
                      <a:pt x="23062" y="38017"/>
                    </a:cubicBezTo>
                    <a:cubicBezTo>
                      <a:pt x="23705" y="38017"/>
                      <a:pt x="24420" y="37958"/>
                      <a:pt x="25194" y="37827"/>
                    </a:cubicBezTo>
                    <a:cubicBezTo>
                      <a:pt x="27825" y="37398"/>
                      <a:pt x="29004" y="36588"/>
                      <a:pt x="29516" y="35969"/>
                    </a:cubicBezTo>
                    <a:cubicBezTo>
                      <a:pt x="29635" y="35981"/>
                      <a:pt x="29766" y="35993"/>
                      <a:pt x="29897" y="35993"/>
                    </a:cubicBezTo>
                    <a:cubicBezTo>
                      <a:pt x="31611" y="35993"/>
                      <a:pt x="34540" y="34826"/>
                      <a:pt x="35374" y="32719"/>
                    </a:cubicBezTo>
                    <a:cubicBezTo>
                      <a:pt x="35564" y="32231"/>
                      <a:pt x="35647" y="31778"/>
                      <a:pt x="35612" y="31362"/>
                    </a:cubicBezTo>
                    <a:cubicBezTo>
                      <a:pt x="36862" y="30588"/>
                      <a:pt x="38148" y="28635"/>
                      <a:pt x="38195" y="26659"/>
                    </a:cubicBezTo>
                    <a:cubicBezTo>
                      <a:pt x="38207" y="26266"/>
                      <a:pt x="38171" y="25908"/>
                      <a:pt x="38100" y="25611"/>
                    </a:cubicBezTo>
                    <a:cubicBezTo>
                      <a:pt x="38636" y="24694"/>
                      <a:pt x="39017" y="23408"/>
                      <a:pt x="39136" y="22087"/>
                    </a:cubicBezTo>
                    <a:cubicBezTo>
                      <a:pt x="39184" y="21539"/>
                      <a:pt x="39136" y="21063"/>
                      <a:pt x="38993" y="20646"/>
                    </a:cubicBezTo>
                    <a:cubicBezTo>
                      <a:pt x="39469" y="20193"/>
                      <a:pt x="39993" y="19158"/>
                      <a:pt x="39826" y="16788"/>
                    </a:cubicBezTo>
                    <a:cubicBezTo>
                      <a:pt x="39755" y="15741"/>
                      <a:pt x="39398" y="14955"/>
                      <a:pt x="38803" y="14538"/>
                    </a:cubicBezTo>
                    <a:cubicBezTo>
                      <a:pt x="39207" y="13371"/>
                      <a:pt x="39350" y="11609"/>
                      <a:pt x="38529" y="10097"/>
                    </a:cubicBezTo>
                    <a:cubicBezTo>
                      <a:pt x="38195" y="9490"/>
                      <a:pt x="37731" y="9145"/>
                      <a:pt x="37183" y="9109"/>
                    </a:cubicBezTo>
                    <a:cubicBezTo>
                      <a:pt x="36814" y="7835"/>
                      <a:pt x="35862" y="6620"/>
                      <a:pt x="34719" y="6001"/>
                    </a:cubicBezTo>
                    <a:cubicBezTo>
                      <a:pt x="34421" y="5835"/>
                      <a:pt x="34123" y="5716"/>
                      <a:pt x="33826" y="5668"/>
                    </a:cubicBezTo>
                    <a:cubicBezTo>
                      <a:pt x="33766" y="4954"/>
                      <a:pt x="33361" y="3727"/>
                      <a:pt x="31540" y="3049"/>
                    </a:cubicBezTo>
                    <a:cubicBezTo>
                      <a:pt x="31202" y="2923"/>
                      <a:pt x="30846" y="2862"/>
                      <a:pt x="30485" y="2862"/>
                    </a:cubicBezTo>
                    <a:cubicBezTo>
                      <a:pt x="29751" y="2862"/>
                      <a:pt x="28995" y="3113"/>
                      <a:pt x="28325" y="3584"/>
                    </a:cubicBezTo>
                    <a:cubicBezTo>
                      <a:pt x="27896" y="2548"/>
                      <a:pt x="27242" y="1798"/>
                      <a:pt x="26491" y="1501"/>
                    </a:cubicBezTo>
                    <a:cubicBezTo>
                      <a:pt x="25774" y="1215"/>
                      <a:pt x="25099" y="1072"/>
                      <a:pt x="24486" y="1072"/>
                    </a:cubicBezTo>
                    <a:cubicBezTo>
                      <a:pt x="23899" y="1072"/>
                      <a:pt x="23368" y="1203"/>
                      <a:pt x="22908" y="1465"/>
                    </a:cubicBezTo>
                    <a:cubicBezTo>
                      <a:pt x="22503" y="941"/>
                      <a:pt x="21884" y="512"/>
                      <a:pt x="21074" y="203"/>
                    </a:cubicBezTo>
                    <a:cubicBezTo>
                      <a:pt x="20729" y="72"/>
                      <a:pt x="20384" y="1"/>
                      <a:pt x="20026"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7"/>
              <p:cNvSpPr/>
              <p:nvPr/>
            </p:nvSpPr>
            <p:spPr>
              <a:xfrm>
                <a:off x="3670971" y="3565886"/>
                <a:ext cx="558624" cy="214856"/>
              </a:xfrm>
              <a:custGeom>
                <a:avLst/>
                <a:gdLst/>
                <a:ahLst/>
                <a:cxnLst/>
                <a:rect l="l" t="t" r="r" b="b"/>
                <a:pathLst>
                  <a:path w="17706" h="6810" extrusionOk="0">
                    <a:moveTo>
                      <a:pt x="4451" y="1"/>
                    </a:moveTo>
                    <a:cubicBezTo>
                      <a:pt x="2116" y="1"/>
                      <a:pt x="1" y="1631"/>
                      <a:pt x="1" y="1631"/>
                    </a:cubicBezTo>
                    <a:lnTo>
                      <a:pt x="9264" y="6810"/>
                    </a:lnTo>
                    <a:lnTo>
                      <a:pt x="17705" y="2095"/>
                    </a:lnTo>
                    <a:cubicBezTo>
                      <a:pt x="16500" y="618"/>
                      <a:pt x="15301" y="85"/>
                      <a:pt x="14199" y="85"/>
                    </a:cubicBezTo>
                    <a:cubicBezTo>
                      <a:pt x="11328" y="85"/>
                      <a:pt x="9109" y="3702"/>
                      <a:pt x="9109" y="3702"/>
                    </a:cubicBezTo>
                    <a:cubicBezTo>
                      <a:pt x="7907" y="836"/>
                      <a:pt x="6122" y="1"/>
                      <a:pt x="4451" y="1"/>
                    </a:cubicBezTo>
                    <a:close/>
                  </a:path>
                </a:pathLst>
              </a:custGeom>
              <a:solidFill>
                <a:srgbClr val="F5E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7"/>
              <p:cNvSpPr/>
              <p:nvPr/>
            </p:nvSpPr>
            <p:spPr>
              <a:xfrm>
                <a:off x="3704414" y="3075725"/>
                <a:ext cx="516158" cy="477730"/>
              </a:xfrm>
              <a:custGeom>
                <a:avLst/>
                <a:gdLst/>
                <a:ahLst/>
                <a:cxnLst/>
                <a:rect l="l" t="t" r="r" b="b"/>
                <a:pathLst>
                  <a:path w="16360" h="15142" extrusionOk="0">
                    <a:moveTo>
                      <a:pt x="14700" y="0"/>
                    </a:moveTo>
                    <a:cubicBezTo>
                      <a:pt x="13915" y="0"/>
                      <a:pt x="10347" y="3891"/>
                      <a:pt x="10347" y="3891"/>
                    </a:cubicBezTo>
                    <a:cubicBezTo>
                      <a:pt x="10347" y="3891"/>
                      <a:pt x="8415" y="3669"/>
                      <a:pt x="6853" y="3669"/>
                    </a:cubicBezTo>
                    <a:cubicBezTo>
                      <a:pt x="6071" y="3669"/>
                      <a:pt x="5382" y="3724"/>
                      <a:pt x="5072" y="3891"/>
                    </a:cubicBezTo>
                    <a:cubicBezTo>
                      <a:pt x="5072" y="3891"/>
                      <a:pt x="1557" y="1124"/>
                      <a:pt x="434" y="1124"/>
                    </a:cubicBezTo>
                    <a:cubicBezTo>
                      <a:pt x="236" y="1124"/>
                      <a:pt x="112" y="1210"/>
                      <a:pt x="96" y="1415"/>
                    </a:cubicBezTo>
                    <a:cubicBezTo>
                      <a:pt x="0" y="2772"/>
                      <a:pt x="4965" y="5010"/>
                      <a:pt x="4965" y="5010"/>
                    </a:cubicBezTo>
                    <a:cubicBezTo>
                      <a:pt x="4965" y="5010"/>
                      <a:pt x="4144" y="13321"/>
                      <a:pt x="5275" y="14523"/>
                    </a:cubicBezTo>
                    <a:cubicBezTo>
                      <a:pt x="5716" y="14983"/>
                      <a:pt x="6606" y="15141"/>
                      <a:pt x="7578" y="15141"/>
                    </a:cubicBezTo>
                    <a:cubicBezTo>
                      <a:pt x="9123" y="15141"/>
                      <a:pt x="10879" y="14743"/>
                      <a:pt x="11383" y="14523"/>
                    </a:cubicBezTo>
                    <a:cubicBezTo>
                      <a:pt x="12216" y="14166"/>
                      <a:pt x="11383" y="4510"/>
                      <a:pt x="11383" y="4510"/>
                    </a:cubicBezTo>
                    <a:cubicBezTo>
                      <a:pt x="11383" y="4510"/>
                      <a:pt x="16360" y="1415"/>
                      <a:pt x="14800" y="33"/>
                    </a:cubicBezTo>
                    <a:cubicBezTo>
                      <a:pt x="14775" y="11"/>
                      <a:pt x="14741" y="0"/>
                      <a:pt x="147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7"/>
              <p:cNvSpPr/>
              <p:nvPr/>
            </p:nvSpPr>
            <p:spPr>
              <a:xfrm>
                <a:off x="3631912" y="3579736"/>
                <a:ext cx="290765" cy="401979"/>
              </a:xfrm>
              <a:custGeom>
                <a:avLst/>
                <a:gdLst/>
                <a:ahLst/>
                <a:cxnLst/>
                <a:rect l="l" t="t" r="r" b="b"/>
                <a:pathLst>
                  <a:path w="9216" h="12741" extrusionOk="0">
                    <a:moveTo>
                      <a:pt x="727" y="1"/>
                    </a:moveTo>
                    <a:lnTo>
                      <a:pt x="0" y="10062"/>
                    </a:lnTo>
                    <a:lnTo>
                      <a:pt x="9216" y="12741"/>
                    </a:lnTo>
                    <a:lnTo>
                      <a:pt x="9216" y="1656"/>
                    </a:lnTo>
                    <a:lnTo>
                      <a:pt x="727" y="1"/>
                    </a:lnTo>
                    <a:close/>
                  </a:path>
                </a:pathLst>
              </a:custGeom>
              <a:solidFill>
                <a:srgbClr val="70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7"/>
              <p:cNvSpPr/>
              <p:nvPr/>
            </p:nvSpPr>
            <p:spPr>
              <a:xfrm>
                <a:off x="3994421" y="3579736"/>
                <a:ext cx="290765" cy="401979"/>
              </a:xfrm>
              <a:custGeom>
                <a:avLst/>
                <a:gdLst/>
                <a:ahLst/>
                <a:cxnLst/>
                <a:rect l="l" t="t" r="r" b="b"/>
                <a:pathLst>
                  <a:path w="9216" h="12741" extrusionOk="0">
                    <a:moveTo>
                      <a:pt x="8489" y="1"/>
                    </a:moveTo>
                    <a:lnTo>
                      <a:pt x="0" y="1656"/>
                    </a:lnTo>
                    <a:lnTo>
                      <a:pt x="0" y="12741"/>
                    </a:lnTo>
                    <a:lnTo>
                      <a:pt x="9215" y="10062"/>
                    </a:lnTo>
                    <a:lnTo>
                      <a:pt x="8489" y="1"/>
                    </a:lnTo>
                    <a:close/>
                  </a:path>
                </a:pathLst>
              </a:custGeom>
              <a:solidFill>
                <a:srgbClr val="70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7"/>
              <p:cNvSpPr/>
              <p:nvPr/>
            </p:nvSpPr>
            <p:spPr>
              <a:xfrm>
                <a:off x="3922645" y="3631951"/>
                <a:ext cx="71776" cy="349763"/>
              </a:xfrm>
              <a:custGeom>
                <a:avLst/>
                <a:gdLst/>
                <a:ahLst/>
                <a:cxnLst/>
                <a:rect l="l" t="t" r="r" b="b"/>
                <a:pathLst>
                  <a:path w="2275" h="11086" extrusionOk="0">
                    <a:moveTo>
                      <a:pt x="1" y="1"/>
                    </a:moveTo>
                    <a:lnTo>
                      <a:pt x="1" y="11086"/>
                    </a:lnTo>
                    <a:lnTo>
                      <a:pt x="2275" y="11086"/>
                    </a:lnTo>
                    <a:lnTo>
                      <a:pt x="2275" y="1"/>
                    </a:lnTo>
                    <a:close/>
                  </a:path>
                </a:pathLst>
              </a:custGeom>
              <a:solidFill>
                <a:srgbClr val="008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7"/>
              <p:cNvSpPr/>
              <p:nvPr/>
            </p:nvSpPr>
            <p:spPr>
              <a:xfrm>
                <a:off x="3926400" y="3476157"/>
                <a:ext cx="38365" cy="56285"/>
              </a:xfrm>
              <a:custGeom>
                <a:avLst/>
                <a:gdLst/>
                <a:ahLst/>
                <a:cxnLst/>
                <a:rect l="l" t="t" r="r" b="b"/>
                <a:pathLst>
                  <a:path w="1216" h="1784" extrusionOk="0">
                    <a:moveTo>
                      <a:pt x="116" y="0"/>
                    </a:moveTo>
                    <a:cubicBezTo>
                      <a:pt x="79" y="0"/>
                      <a:pt x="42" y="22"/>
                      <a:pt x="25" y="57"/>
                    </a:cubicBezTo>
                    <a:cubicBezTo>
                      <a:pt x="1" y="105"/>
                      <a:pt x="25" y="153"/>
                      <a:pt x="72" y="176"/>
                    </a:cubicBezTo>
                    <a:cubicBezTo>
                      <a:pt x="84" y="188"/>
                      <a:pt x="1025" y="665"/>
                      <a:pt x="989" y="1688"/>
                    </a:cubicBezTo>
                    <a:cubicBezTo>
                      <a:pt x="989" y="1736"/>
                      <a:pt x="1025" y="1784"/>
                      <a:pt x="1073" y="1784"/>
                    </a:cubicBezTo>
                    <a:lnTo>
                      <a:pt x="1084" y="1784"/>
                    </a:lnTo>
                    <a:cubicBezTo>
                      <a:pt x="1132" y="1784"/>
                      <a:pt x="1168" y="1748"/>
                      <a:pt x="1180" y="1688"/>
                    </a:cubicBezTo>
                    <a:cubicBezTo>
                      <a:pt x="1215" y="557"/>
                      <a:pt x="191" y="33"/>
                      <a:pt x="156" y="10"/>
                    </a:cubicBezTo>
                    <a:cubicBezTo>
                      <a:pt x="143" y="3"/>
                      <a:pt x="129" y="0"/>
                      <a:pt x="116"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7"/>
              <p:cNvSpPr/>
              <p:nvPr/>
            </p:nvSpPr>
            <p:spPr>
              <a:xfrm>
                <a:off x="3962114" y="3462622"/>
                <a:ext cx="37576" cy="69820"/>
              </a:xfrm>
              <a:custGeom>
                <a:avLst/>
                <a:gdLst/>
                <a:ahLst/>
                <a:cxnLst/>
                <a:rect l="l" t="t" r="r" b="b"/>
                <a:pathLst>
                  <a:path w="1191" h="2213" extrusionOk="0">
                    <a:moveTo>
                      <a:pt x="1088" y="1"/>
                    </a:moveTo>
                    <a:cubicBezTo>
                      <a:pt x="1074" y="1"/>
                      <a:pt x="1061" y="4"/>
                      <a:pt x="1048" y="10"/>
                    </a:cubicBezTo>
                    <a:cubicBezTo>
                      <a:pt x="1036" y="22"/>
                      <a:pt x="0" y="486"/>
                      <a:pt x="357" y="2141"/>
                    </a:cubicBezTo>
                    <a:cubicBezTo>
                      <a:pt x="369" y="2177"/>
                      <a:pt x="417" y="2213"/>
                      <a:pt x="453" y="2213"/>
                    </a:cubicBezTo>
                    <a:lnTo>
                      <a:pt x="476" y="2213"/>
                    </a:lnTo>
                    <a:cubicBezTo>
                      <a:pt x="524" y="2201"/>
                      <a:pt x="560" y="2153"/>
                      <a:pt x="548" y="2094"/>
                    </a:cubicBezTo>
                    <a:cubicBezTo>
                      <a:pt x="214" y="605"/>
                      <a:pt x="1084" y="201"/>
                      <a:pt x="1131" y="189"/>
                    </a:cubicBezTo>
                    <a:cubicBezTo>
                      <a:pt x="1179" y="165"/>
                      <a:pt x="1191" y="105"/>
                      <a:pt x="1179" y="58"/>
                    </a:cubicBezTo>
                    <a:cubicBezTo>
                      <a:pt x="1161" y="23"/>
                      <a:pt x="1125" y="1"/>
                      <a:pt x="108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7"/>
              <p:cNvSpPr/>
              <p:nvPr/>
            </p:nvSpPr>
            <p:spPr>
              <a:xfrm>
                <a:off x="3782910" y="3279412"/>
                <a:ext cx="179236" cy="135854"/>
              </a:xfrm>
              <a:custGeom>
                <a:avLst/>
                <a:gdLst/>
                <a:ahLst/>
                <a:cxnLst/>
                <a:rect l="l" t="t" r="r" b="b"/>
                <a:pathLst>
                  <a:path w="5681" h="4306" extrusionOk="0">
                    <a:moveTo>
                      <a:pt x="1457" y="623"/>
                    </a:moveTo>
                    <a:cubicBezTo>
                      <a:pt x="2496" y="623"/>
                      <a:pt x="4478" y="900"/>
                      <a:pt x="4478" y="900"/>
                    </a:cubicBezTo>
                    <a:cubicBezTo>
                      <a:pt x="4859" y="947"/>
                      <a:pt x="4823" y="3305"/>
                      <a:pt x="4811" y="3531"/>
                    </a:cubicBezTo>
                    <a:cubicBezTo>
                      <a:pt x="4811" y="3648"/>
                      <a:pt x="3767" y="3684"/>
                      <a:pt x="2780" y="3684"/>
                    </a:cubicBezTo>
                    <a:cubicBezTo>
                      <a:pt x="1966" y="3684"/>
                      <a:pt x="1191" y="3660"/>
                      <a:pt x="1072" y="3638"/>
                    </a:cubicBezTo>
                    <a:cubicBezTo>
                      <a:pt x="799" y="3579"/>
                      <a:pt x="572" y="983"/>
                      <a:pt x="858" y="709"/>
                    </a:cubicBezTo>
                    <a:cubicBezTo>
                      <a:pt x="926" y="647"/>
                      <a:pt x="1150" y="623"/>
                      <a:pt x="1457" y="623"/>
                    </a:cubicBezTo>
                    <a:close/>
                    <a:moveTo>
                      <a:pt x="1200" y="0"/>
                    </a:moveTo>
                    <a:cubicBezTo>
                      <a:pt x="787" y="0"/>
                      <a:pt x="484" y="35"/>
                      <a:pt x="394" y="126"/>
                    </a:cubicBezTo>
                    <a:cubicBezTo>
                      <a:pt x="1" y="507"/>
                      <a:pt x="310" y="4162"/>
                      <a:pt x="668" y="4234"/>
                    </a:cubicBezTo>
                    <a:cubicBezTo>
                      <a:pt x="821" y="4271"/>
                      <a:pt x="1812" y="4305"/>
                      <a:pt x="2868" y="4305"/>
                    </a:cubicBezTo>
                    <a:cubicBezTo>
                      <a:pt x="4190" y="4305"/>
                      <a:pt x="5614" y="4251"/>
                      <a:pt x="5621" y="4079"/>
                    </a:cubicBezTo>
                    <a:cubicBezTo>
                      <a:pt x="5632" y="3769"/>
                      <a:pt x="5680" y="459"/>
                      <a:pt x="5168" y="388"/>
                    </a:cubicBezTo>
                    <a:cubicBezTo>
                      <a:pt x="5168" y="388"/>
                      <a:pt x="2575" y="0"/>
                      <a:pt x="1200" y="0"/>
                    </a:cubicBezTo>
                    <a:close/>
                  </a:path>
                </a:pathLst>
              </a:custGeom>
              <a:solidFill>
                <a:srgbClr val="E09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7"/>
              <p:cNvSpPr/>
              <p:nvPr/>
            </p:nvSpPr>
            <p:spPr>
              <a:xfrm>
                <a:off x="3972620" y="3279412"/>
                <a:ext cx="178825" cy="135854"/>
              </a:xfrm>
              <a:custGeom>
                <a:avLst/>
                <a:gdLst/>
                <a:ahLst/>
                <a:cxnLst/>
                <a:rect l="l" t="t" r="r" b="b"/>
                <a:pathLst>
                  <a:path w="5668" h="4306" extrusionOk="0">
                    <a:moveTo>
                      <a:pt x="4218" y="623"/>
                    </a:moveTo>
                    <a:cubicBezTo>
                      <a:pt x="4523" y="623"/>
                      <a:pt x="4745" y="647"/>
                      <a:pt x="4811" y="709"/>
                    </a:cubicBezTo>
                    <a:cubicBezTo>
                      <a:pt x="5108" y="983"/>
                      <a:pt x="4870" y="3579"/>
                      <a:pt x="4608" y="3638"/>
                    </a:cubicBezTo>
                    <a:cubicBezTo>
                      <a:pt x="4490" y="3660"/>
                      <a:pt x="3714" y="3684"/>
                      <a:pt x="2899" y="3684"/>
                    </a:cubicBezTo>
                    <a:cubicBezTo>
                      <a:pt x="1911" y="3684"/>
                      <a:pt x="864" y="3648"/>
                      <a:pt x="858" y="3531"/>
                    </a:cubicBezTo>
                    <a:cubicBezTo>
                      <a:pt x="846" y="3305"/>
                      <a:pt x="822" y="947"/>
                      <a:pt x="1203" y="900"/>
                    </a:cubicBezTo>
                    <a:cubicBezTo>
                      <a:pt x="1203" y="900"/>
                      <a:pt x="3184" y="623"/>
                      <a:pt x="4218" y="623"/>
                    </a:cubicBezTo>
                    <a:close/>
                    <a:moveTo>
                      <a:pt x="4480" y="0"/>
                    </a:moveTo>
                    <a:cubicBezTo>
                      <a:pt x="3105" y="0"/>
                      <a:pt x="512" y="388"/>
                      <a:pt x="512" y="388"/>
                    </a:cubicBezTo>
                    <a:cubicBezTo>
                      <a:pt x="0" y="459"/>
                      <a:pt x="36" y="3769"/>
                      <a:pt x="48" y="4079"/>
                    </a:cubicBezTo>
                    <a:cubicBezTo>
                      <a:pt x="55" y="4251"/>
                      <a:pt x="1478" y="4305"/>
                      <a:pt x="2802" y="4305"/>
                    </a:cubicBezTo>
                    <a:cubicBezTo>
                      <a:pt x="3860" y="4305"/>
                      <a:pt x="4854" y="4271"/>
                      <a:pt x="5013" y="4234"/>
                    </a:cubicBezTo>
                    <a:cubicBezTo>
                      <a:pt x="5358" y="4150"/>
                      <a:pt x="5668" y="507"/>
                      <a:pt x="5287" y="126"/>
                    </a:cubicBezTo>
                    <a:cubicBezTo>
                      <a:pt x="5196" y="35"/>
                      <a:pt x="4893" y="0"/>
                      <a:pt x="4480" y="0"/>
                    </a:cubicBezTo>
                    <a:close/>
                  </a:path>
                </a:pathLst>
              </a:custGeom>
              <a:solidFill>
                <a:srgbClr val="E09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7"/>
              <p:cNvSpPr/>
              <p:nvPr/>
            </p:nvSpPr>
            <p:spPr>
              <a:xfrm>
                <a:off x="3878696" y="3331722"/>
                <a:ext cx="42119" cy="51237"/>
              </a:xfrm>
              <a:custGeom>
                <a:avLst/>
                <a:gdLst/>
                <a:ahLst/>
                <a:cxnLst/>
                <a:rect l="l" t="t" r="r" b="b"/>
                <a:pathLst>
                  <a:path w="1335" h="1624" extrusionOk="0">
                    <a:moveTo>
                      <a:pt x="102" y="1"/>
                    </a:moveTo>
                    <a:cubicBezTo>
                      <a:pt x="92" y="1"/>
                      <a:pt x="83" y="2"/>
                      <a:pt x="72" y="4"/>
                    </a:cubicBezTo>
                    <a:cubicBezTo>
                      <a:pt x="25" y="16"/>
                      <a:pt x="1" y="75"/>
                      <a:pt x="25" y="123"/>
                    </a:cubicBezTo>
                    <a:cubicBezTo>
                      <a:pt x="144" y="480"/>
                      <a:pt x="572" y="1623"/>
                      <a:pt x="965" y="1623"/>
                    </a:cubicBezTo>
                    <a:cubicBezTo>
                      <a:pt x="1025" y="1623"/>
                      <a:pt x="1084" y="1599"/>
                      <a:pt x="1120" y="1540"/>
                    </a:cubicBezTo>
                    <a:cubicBezTo>
                      <a:pt x="1334" y="1278"/>
                      <a:pt x="1108" y="266"/>
                      <a:pt x="1049" y="75"/>
                    </a:cubicBezTo>
                    <a:cubicBezTo>
                      <a:pt x="1039" y="26"/>
                      <a:pt x="1004" y="1"/>
                      <a:pt x="965" y="1"/>
                    </a:cubicBezTo>
                    <a:cubicBezTo>
                      <a:pt x="957" y="1"/>
                      <a:pt x="949" y="2"/>
                      <a:pt x="941" y="4"/>
                    </a:cubicBezTo>
                    <a:cubicBezTo>
                      <a:pt x="894" y="16"/>
                      <a:pt x="858" y="63"/>
                      <a:pt x="870" y="111"/>
                    </a:cubicBezTo>
                    <a:cubicBezTo>
                      <a:pt x="977" y="575"/>
                      <a:pt x="1084" y="1290"/>
                      <a:pt x="965" y="1433"/>
                    </a:cubicBezTo>
                    <a:cubicBezTo>
                      <a:pt x="799" y="1433"/>
                      <a:pt x="430" y="730"/>
                      <a:pt x="191" y="63"/>
                    </a:cubicBezTo>
                    <a:cubicBezTo>
                      <a:pt x="182" y="24"/>
                      <a:pt x="147" y="1"/>
                      <a:pt x="102"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7"/>
              <p:cNvSpPr/>
              <p:nvPr/>
            </p:nvSpPr>
            <p:spPr>
              <a:xfrm>
                <a:off x="4011301" y="3331722"/>
                <a:ext cx="30856" cy="44075"/>
              </a:xfrm>
              <a:custGeom>
                <a:avLst/>
                <a:gdLst/>
                <a:ahLst/>
                <a:cxnLst/>
                <a:rect l="l" t="t" r="r" b="b"/>
                <a:pathLst>
                  <a:path w="978" h="1397" extrusionOk="0">
                    <a:moveTo>
                      <a:pt x="880" y="1"/>
                    </a:moveTo>
                    <a:cubicBezTo>
                      <a:pt x="839" y="1"/>
                      <a:pt x="796" y="24"/>
                      <a:pt x="787" y="63"/>
                    </a:cubicBezTo>
                    <a:cubicBezTo>
                      <a:pt x="632" y="516"/>
                      <a:pt x="429" y="1016"/>
                      <a:pt x="310" y="1171"/>
                    </a:cubicBezTo>
                    <a:cubicBezTo>
                      <a:pt x="263" y="1004"/>
                      <a:pt x="203" y="516"/>
                      <a:pt x="191" y="87"/>
                    </a:cubicBezTo>
                    <a:cubicBezTo>
                      <a:pt x="191" y="39"/>
                      <a:pt x="156" y="4"/>
                      <a:pt x="96" y="4"/>
                    </a:cubicBezTo>
                    <a:cubicBezTo>
                      <a:pt x="48" y="4"/>
                      <a:pt x="1" y="39"/>
                      <a:pt x="1" y="99"/>
                    </a:cubicBezTo>
                    <a:cubicBezTo>
                      <a:pt x="48" y="1337"/>
                      <a:pt x="215" y="1373"/>
                      <a:pt x="275" y="1385"/>
                    </a:cubicBezTo>
                    <a:cubicBezTo>
                      <a:pt x="287" y="1397"/>
                      <a:pt x="298" y="1397"/>
                      <a:pt x="310" y="1397"/>
                    </a:cubicBezTo>
                    <a:cubicBezTo>
                      <a:pt x="394" y="1397"/>
                      <a:pt x="572" y="1266"/>
                      <a:pt x="965" y="123"/>
                    </a:cubicBezTo>
                    <a:cubicBezTo>
                      <a:pt x="977" y="75"/>
                      <a:pt x="953" y="28"/>
                      <a:pt x="906" y="4"/>
                    </a:cubicBezTo>
                    <a:cubicBezTo>
                      <a:pt x="897" y="2"/>
                      <a:pt x="889" y="1"/>
                      <a:pt x="88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7"/>
              <p:cNvSpPr/>
              <p:nvPr/>
            </p:nvSpPr>
            <p:spPr>
              <a:xfrm>
                <a:off x="3756629" y="3156398"/>
                <a:ext cx="94682" cy="58620"/>
              </a:xfrm>
              <a:custGeom>
                <a:avLst/>
                <a:gdLst/>
                <a:ahLst/>
                <a:cxnLst/>
                <a:rect l="l" t="t" r="r" b="b"/>
                <a:pathLst>
                  <a:path w="3001" h="1858" extrusionOk="0">
                    <a:moveTo>
                      <a:pt x="108" y="1"/>
                    </a:moveTo>
                    <a:cubicBezTo>
                      <a:pt x="48" y="1"/>
                      <a:pt x="12" y="36"/>
                      <a:pt x="0" y="84"/>
                    </a:cubicBezTo>
                    <a:cubicBezTo>
                      <a:pt x="0" y="143"/>
                      <a:pt x="36" y="191"/>
                      <a:pt x="84" y="191"/>
                    </a:cubicBezTo>
                    <a:cubicBezTo>
                      <a:pt x="108" y="191"/>
                      <a:pt x="1917" y="441"/>
                      <a:pt x="2810" y="1822"/>
                    </a:cubicBezTo>
                    <a:cubicBezTo>
                      <a:pt x="2834" y="1846"/>
                      <a:pt x="2858" y="1858"/>
                      <a:pt x="2894" y="1858"/>
                    </a:cubicBezTo>
                    <a:cubicBezTo>
                      <a:pt x="2905" y="1858"/>
                      <a:pt x="2929" y="1858"/>
                      <a:pt x="2941" y="1846"/>
                    </a:cubicBezTo>
                    <a:cubicBezTo>
                      <a:pt x="2989" y="1822"/>
                      <a:pt x="3001" y="1763"/>
                      <a:pt x="2965" y="1715"/>
                    </a:cubicBezTo>
                    <a:cubicBezTo>
                      <a:pt x="2024" y="263"/>
                      <a:pt x="191" y="12"/>
                      <a:pt x="10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7"/>
              <p:cNvSpPr/>
              <p:nvPr/>
            </p:nvSpPr>
            <p:spPr>
              <a:xfrm>
                <a:off x="4056007" y="3133209"/>
                <a:ext cx="89066" cy="72060"/>
              </a:xfrm>
              <a:custGeom>
                <a:avLst/>
                <a:gdLst/>
                <a:ahLst/>
                <a:cxnLst/>
                <a:rect l="l" t="t" r="r" b="b"/>
                <a:pathLst>
                  <a:path w="2823" h="2284" extrusionOk="0">
                    <a:moveTo>
                      <a:pt x="2728" y="0"/>
                    </a:moveTo>
                    <a:cubicBezTo>
                      <a:pt x="2716" y="0"/>
                      <a:pt x="2704" y="3"/>
                      <a:pt x="2691" y="9"/>
                    </a:cubicBezTo>
                    <a:cubicBezTo>
                      <a:pt x="2608" y="33"/>
                      <a:pt x="608" y="736"/>
                      <a:pt x="24" y="2152"/>
                    </a:cubicBezTo>
                    <a:cubicBezTo>
                      <a:pt x="1" y="2200"/>
                      <a:pt x="24" y="2260"/>
                      <a:pt x="72" y="2283"/>
                    </a:cubicBezTo>
                    <a:lnTo>
                      <a:pt x="108" y="2283"/>
                    </a:lnTo>
                    <a:cubicBezTo>
                      <a:pt x="144" y="2283"/>
                      <a:pt x="179" y="2260"/>
                      <a:pt x="203" y="2224"/>
                    </a:cubicBezTo>
                    <a:cubicBezTo>
                      <a:pt x="751" y="890"/>
                      <a:pt x="2727" y="188"/>
                      <a:pt x="2751" y="188"/>
                    </a:cubicBezTo>
                    <a:cubicBezTo>
                      <a:pt x="2799" y="164"/>
                      <a:pt x="2822" y="116"/>
                      <a:pt x="2811" y="69"/>
                    </a:cubicBezTo>
                    <a:cubicBezTo>
                      <a:pt x="2793" y="25"/>
                      <a:pt x="2762" y="0"/>
                      <a:pt x="2728"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7"/>
              <p:cNvSpPr/>
              <p:nvPr/>
            </p:nvSpPr>
            <p:spPr>
              <a:xfrm>
                <a:off x="3527103" y="3558345"/>
                <a:ext cx="216023" cy="261108"/>
              </a:xfrm>
              <a:custGeom>
                <a:avLst/>
                <a:gdLst/>
                <a:ahLst/>
                <a:cxnLst/>
                <a:rect l="l" t="t" r="r" b="b"/>
                <a:pathLst>
                  <a:path w="6847" h="8276" extrusionOk="0">
                    <a:moveTo>
                      <a:pt x="2525" y="0"/>
                    </a:moveTo>
                    <a:lnTo>
                      <a:pt x="1" y="1417"/>
                    </a:lnTo>
                    <a:cubicBezTo>
                      <a:pt x="1" y="1417"/>
                      <a:pt x="572" y="5120"/>
                      <a:pt x="2882" y="6644"/>
                    </a:cubicBezTo>
                    <a:cubicBezTo>
                      <a:pt x="5192" y="8168"/>
                      <a:pt x="5716" y="8275"/>
                      <a:pt x="5716" y="8275"/>
                    </a:cubicBezTo>
                    <a:lnTo>
                      <a:pt x="6847" y="5537"/>
                    </a:lnTo>
                    <a:lnTo>
                      <a:pt x="6847" y="5537"/>
                    </a:lnTo>
                    <a:cubicBezTo>
                      <a:pt x="6745" y="5545"/>
                      <a:pt x="6646" y="5548"/>
                      <a:pt x="6549" y="5548"/>
                    </a:cubicBezTo>
                    <a:cubicBezTo>
                      <a:pt x="2886" y="5548"/>
                      <a:pt x="2525" y="0"/>
                      <a:pt x="2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7"/>
              <p:cNvSpPr/>
              <p:nvPr/>
            </p:nvSpPr>
            <p:spPr>
              <a:xfrm>
                <a:off x="3479778" y="3529067"/>
                <a:ext cx="159296" cy="88561"/>
              </a:xfrm>
              <a:custGeom>
                <a:avLst/>
                <a:gdLst/>
                <a:ahLst/>
                <a:cxnLst/>
                <a:rect l="l" t="t" r="r" b="b"/>
                <a:pathLst>
                  <a:path w="5049" h="2807" extrusionOk="0">
                    <a:moveTo>
                      <a:pt x="2220" y="1"/>
                    </a:moveTo>
                    <a:cubicBezTo>
                      <a:pt x="2145" y="1"/>
                      <a:pt x="2073" y="38"/>
                      <a:pt x="2013" y="119"/>
                    </a:cubicBezTo>
                    <a:cubicBezTo>
                      <a:pt x="1809" y="397"/>
                      <a:pt x="1997" y="1055"/>
                      <a:pt x="2500" y="1339"/>
                    </a:cubicBezTo>
                    <a:lnTo>
                      <a:pt x="2500" y="1339"/>
                    </a:lnTo>
                    <a:lnTo>
                      <a:pt x="0" y="2536"/>
                    </a:lnTo>
                    <a:cubicBezTo>
                      <a:pt x="0" y="2536"/>
                      <a:pt x="480" y="2806"/>
                      <a:pt x="1078" y="2806"/>
                    </a:cubicBezTo>
                    <a:cubicBezTo>
                      <a:pt x="1500" y="2806"/>
                      <a:pt x="1980" y="2672"/>
                      <a:pt x="2394" y="2214"/>
                    </a:cubicBezTo>
                    <a:cubicBezTo>
                      <a:pt x="2614" y="1973"/>
                      <a:pt x="2739" y="1709"/>
                      <a:pt x="2795" y="1450"/>
                    </a:cubicBezTo>
                    <a:lnTo>
                      <a:pt x="2795" y="1450"/>
                    </a:lnTo>
                    <a:cubicBezTo>
                      <a:pt x="2867" y="1465"/>
                      <a:pt x="2942" y="1473"/>
                      <a:pt x="3022" y="1473"/>
                    </a:cubicBezTo>
                    <a:cubicBezTo>
                      <a:pt x="3539" y="1473"/>
                      <a:pt x="4226" y="1131"/>
                      <a:pt x="5049" y="119"/>
                    </a:cubicBezTo>
                    <a:lnTo>
                      <a:pt x="5049" y="119"/>
                    </a:lnTo>
                    <a:lnTo>
                      <a:pt x="2831" y="1180"/>
                    </a:lnTo>
                    <a:lnTo>
                      <a:pt x="2831" y="1180"/>
                    </a:lnTo>
                    <a:cubicBezTo>
                      <a:pt x="2860" y="543"/>
                      <a:pt x="2512" y="1"/>
                      <a:pt x="2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7"/>
              <p:cNvSpPr/>
              <p:nvPr/>
            </p:nvSpPr>
            <p:spPr>
              <a:xfrm>
                <a:off x="3476402" y="3526259"/>
                <a:ext cx="166048" cy="94082"/>
              </a:xfrm>
              <a:custGeom>
                <a:avLst/>
                <a:gdLst/>
                <a:ahLst/>
                <a:cxnLst/>
                <a:rect l="l" t="t" r="r" b="b"/>
                <a:pathLst>
                  <a:path w="5263" h="2982" extrusionOk="0">
                    <a:moveTo>
                      <a:pt x="2334" y="184"/>
                    </a:moveTo>
                    <a:cubicBezTo>
                      <a:pt x="2346" y="184"/>
                      <a:pt x="2346" y="184"/>
                      <a:pt x="2358" y="196"/>
                    </a:cubicBezTo>
                    <a:cubicBezTo>
                      <a:pt x="2477" y="208"/>
                      <a:pt x="2643" y="362"/>
                      <a:pt x="2763" y="672"/>
                    </a:cubicBezTo>
                    <a:cubicBezTo>
                      <a:pt x="2798" y="791"/>
                      <a:pt x="2882" y="1077"/>
                      <a:pt x="2834" y="1422"/>
                    </a:cubicBezTo>
                    <a:cubicBezTo>
                      <a:pt x="2703" y="1386"/>
                      <a:pt x="2608" y="1327"/>
                      <a:pt x="2536" y="1279"/>
                    </a:cubicBezTo>
                    <a:cubicBezTo>
                      <a:pt x="2179" y="993"/>
                      <a:pt x="2048" y="481"/>
                      <a:pt x="2203" y="267"/>
                    </a:cubicBezTo>
                    <a:cubicBezTo>
                      <a:pt x="2239" y="220"/>
                      <a:pt x="2286" y="184"/>
                      <a:pt x="2334" y="184"/>
                    </a:cubicBezTo>
                    <a:close/>
                    <a:moveTo>
                      <a:pt x="2325" y="0"/>
                    </a:moveTo>
                    <a:cubicBezTo>
                      <a:pt x="2217" y="0"/>
                      <a:pt x="2119" y="58"/>
                      <a:pt x="2048" y="160"/>
                    </a:cubicBezTo>
                    <a:cubicBezTo>
                      <a:pt x="1810" y="470"/>
                      <a:pt x="2001" y="1101"/>
                      <a:pt x="2417" y="1422"/>
                    </a:cubicBezTo>
                    <a:cubicBezTo>
                      <a:pt x="2501" y="1493"/>
                      <a:pt x="2632" y="1565"/>
                      <a:pt x="2786" y="1613"/>
                    </a:cubicBezTo>
                    <a:cubicBezTo>
                      <a:pt x="2727" y="1815"/>
                      <a:pt x="2620" y="2029"/>
                      <a:pt x="2429" y="2244"/>
                    </a:cubicBezTo>
                    <a:cubicBezTo>
                      <a:pt x="2039" y="2679"/>
                      <a:pt x="1586" y="2807"/>
                      <a:pt x="1187" y="2807"/>
                    </a:cubicBezTo>
                    <a:cubicBezTo>
                      <a:pt x="637" y="2807"/>
                      <a:pt x="190" y="2562"/>
                      <a:pt x="155" y="2541"/>
                    </a:cubicBezTo>
                    <a:cubicBezTo>
                      <a:pt x="139" y="2533"/>
                      <a:pt x="123" y="2529"/>
                      <a:pt x="108" y="2529"/>
                    </a:cubicBezTo>
                    <a:cubicBezTo>
                      <a:pt x="77" y="2529"/>
                      <a:pt x="48" y="2545"/>
                      <a:pt x="24" y="2577"/>
                    </a:cubicBezTo>
                    <a:cubicBezTo>
                      <a:pt x="0" y="2625"/>
                      <a:pt x="24" y="2684"/>
                      <a:pt x="60" y="2708"/>
                    </a:cubicBezTo>
                    <a:cubicBezTo>
                      <a:pt x="72" y="2708"/>
                      <a:pt x="572" y="2982"/>
                      <a:pt x="1203" y="2982"/>
                    </a:cubicBezTo>
                    <a:cubicBezTo>
                      <a:pt x="1643" y="2982"/>
                      <a:pt x="2143" y="2851"/>
                      <a:pt x="2572" y="2375"/>
                    </a:cubicBezTo>
                    <a:cubicBezTo>
                      <a:pt x="2774" y="2136"/>
                      <a:pt x="2905" y="1898"/>
                      <a:pt x="2965" y="1648"/>
                    </a:cubicBezTo>
                    <a:cubicBezTo>
                      <a:pt x="3018" y="1656"/>
                      <a:pt x="3075" y="1660"/>
                      <a:pt x="3134" y="1660"/>
                    </a:cubicBezTo>
                    <a:cubicBezTo>
                      <a:pt x="3630" y="1660"/>
                      <a:pt x="4334" y="1363"/>
                      <a:pt x="5227" y="267"/>
                    </a:cubicBezTo>
                    <a:cubicBezTo>
                      <a:pt x="5263" y="231"/>
                      <a:pt x="5263" y="172"/>
                      <a:pt x="5215" y="136"/>
                    </a:cubicBezTo>
                    <a:cubicBezTo>
                      <a:pt x="5200" y="121"/>
                      <a:pt x="5181" y="115"/>
                      <a:pt x="5161" y="115"/>
                    </a:cubicBezTo>
                    <a:cubicBezTo>
                      <a:pt x="5134" y="115"/>
                      <a:pt x="5105" y="127"/>
                      <a:pt x="5084" y="148"/>
                    </a:cubicBezTo>
                    <a:cubicBezTo>
                      <a:pt x="4221" y="1208"/>
                      <a:pt x="3568" y="1476"/>
                      <a:pt x="3126" y="1476"/>
                    </a:cubicBezTo>
                    <a:cubicBezTo>
                      <a:pt x="3087" y="1476"/>
                      <a:pt x="3049" y="1474"/>
                      <a:pt x="3013" y="1470"/>
                    </a:cubicBezTo>
                    <a:cubicBezTo>
                      <a:pt x="3060" y="1148"/>
                      <a:pt x="3024" y="851"/>
                      <a:pt x="2929" y="612"/>
                    </a:cubicBezTo>
                    <a:cubicBezTo>
                      <a:pt x="2810" y="279"/>
                      <a:pt x="2596" y="41"/>
                      <a:pt x="2382" y="5"/>
                    </a:cubicBezTo>
                    <a:cubicBezTo>
                      <a:pt x="2362" y="2"/>
                      <a:pt x="2344" y="0"/>
                      <a:pt x="232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7"/>
              <p:cNvSpPr/>
              <p:nvPr/>
            </p:nvSpPr>
            <p:spPr>
              <a:xfrm>
                <a:off x="4153307" y="3558345"/>
                <a:ext cx="217159" cy="261108"/>
              </a:xfrm>
              <a:custGeom>
                <a:avLst/>
                <a:gdLst/>
                <a:ahLst/>
                <a:cxnLst/>
                <a:rect l="l" t="t" r="r" b="b"/>
                <a:pathLst>
                  <a:path w="6883" h="8276" extrusionOk="0">
                    <a:moveTo>
                      <a:pt x="4334" y="0"/>
                    </a:moveTo>
                    <a:cubicBezTo>
                      <a:pt x="4334" y="0"/>
                      <a:pt x="3918" y="4144"/>
                      <a:pt x="0" y="5537"/>
                    </a:cubicBezTo>
                    <a:lnTo>
                      <a:pt x="1131" y="8275"/>
                    </a:lnTo>
                    <a:cubicBezTo>
                      <a:pt x="1131" y="8275"/>
                      <a:pt x="1667" y="8168"/>
                      <a:pt x="3977" y="6644"/>
                    </a:cubicBezTo>
                    <a:cubicBezTo>
                      <a:pt x="6287" y="5120"/>
                      <a:pt x="6882" y="1310"/>
                      <a:pt x="6882" y="1310"/>
                    </a:cubicBezTo>
                    <a:lnTo>
                      <a:pt x="4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7"/>
              <p:cNvSpPr/>
              <p:nvPr/>
            </p:nvSpPr>
            <p:spPr>
              <a:xfrm>
                <a:off x="4257359" y="3529067"/>
                <a:ext cx="159675" cy="88561"/>
              </a:xfrm>
              <a:custGeom>
                <a:avLst/>
                <a:gdLst/>
                <a:ahLst/>
                <a:cxnLst/>
                <a:rect l="l" t="t" r="r" b="b"/>
                <a:pathLst>
                  <a:path w="5061" h="2807" extrusionOk="0">
                    <a:moveTo>
                      <a:pt x="2829" y="1"/>
                    </a:moveTo>
                    <a:cubicBezTo>
                      <a:pt x="2539" y="1"/>
                      <a:pt x="2195" y="545"/>
                      <a:pt x="2228" y="1183"/>
                    </a:cubicBezTo>
                    <a:lnTo>
                      <a:pt x="2228" y="1183"/>
                    </a:lnTo>
                    <a:lnTo>
                      <a:pt x="0" y="119"/>
                    </a:lnTo>
                    <a:lnTo>
                      <a:pt x="0" y="119"/>
                    </a:lnTo>
                    <a:cubicBezTo>
                      <a:pt x="828" y="1131"/>
                      <a:pt x="1515" y="1473"/>
                      <a:pt x="2032" y="1473"/>
                    </a:cubicBezTo>
                    <a:cubicBezTo>
                      <a:pt x="2114" y="1473"/>
                      <a:pt x="2191" y="1464"/>
                      <a:pt x="2264" y="1449"/>
                    </a:cubicBezTo>
                    <a:lnTo>
                      <a:pt x="2264" y="1449"/>
                    </a:lnTo>
                    <a:cubicBezTo>
                      <a:pt x="2321" y="1708"/>
                      <a:pt x="2447" y="1972"/>
                      <a:pt x="2667" y="2214"/>
                    </a:cubicBezTo>
                    <a:cubicBezTo>
                      <a:pt x="3081" y="2672"/>
                      <a:pt x="3561" y="2806"/>
                      <a:pt x="3983" y="2806"/>
                    </a:cubicBezTo>
                    <a:cubicBezTo>
                      <a:pt x="4581" y="2806"/>
                      <a:pt x="5061" y="2536"/>
                      <a:pt x="5061" y="2536"/>
                    </a:cubicBezTo>
                    <a:lnTo>
                      <a:pt x="2554" y="1338"/>
                    </a:lnTo>
                    <a:lnTo>
                      <a:pt x="2554" y="1338"/>
                    </a:lnTo>
                    <a:cubicBezTo>
                      <a:pt x="3055" y="1054"/>
                      <a:pt x="3240" y="397"/>
                      <a:pt x="3036" y="119"/>
                    </a:cubicBezTo>
                    <a:cubicBezTo>
                      <a:pt x="2976" y="38"/>
                      <a:pt x="2905" y="1"/>
                      <a:pt x="2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7"/>
              <p:cNvSpPr/>
              <p:nvPr/>
            </p:nvSpPr>
            <p:spPr>
              <a:xfrm>
                <a:off x="4254362" y="3526259"/>
                <a:ext cx="165669" cy="94082"/>
              </a:xfrm>
              <a:custGeom>
                <a:avLst/>
                <a:gdLst/>
                <a:ahLst/>
                <a:cxnLst/>
                <a:rect l="l" t="t" r="r" b="b"/>
                <a:pathLst>
                  <a:path w="5251" h="2982" extrusionOk="0">
                    <a:moveTo>
                      <a:pt x="2929" y="184"/>
                    </a:moveTo>
                    <a:cubicBezTo>
                      <a:pt x="2977" y="184"/>
                      <a:pt x="3024" y="220"/>
                      <a:pt x="3060" y="267"/>
                    </a:cubicBezTo>
                    <a:cubicBezTo>
                      <a:pt x="3215" y="481"/>
                      <a:pt x="3084" y="993"/>
                      <a:pt x="2727" y="1279"/>
                    </a:cubicBezTo>
                    <a:cubicBezTo>
                      <a:pt x="2655" y="1327"/>
                      <a:pt x="2560" y="1386"/>
                      <a:pt x="2429" y="1422"/>
                    </a:cubicBezTo>
                    <a:cubicBezTo>
                      <a:pt x="2381" y="1077"/>
                      <a:pt x="2465" y="791"/>
                      <a:pt x="2500" y="672"/>
                    </a:cubicBezTo>
                    <a:cubicBezTo>
                      <a:pt x="2620" y="362"/>
                      <a:pt x="2786" y="208"/>
                      <a:pt x="2905" y="196"/>
                    </a:cubicBezTo>
                    <a:cubicBezTo>
                      <a:pt x="2917" y="184"/>
                      <a:pt x="2917" y="184"/>
                      <a:pt x="2929" y="184"/>
                    </a:cubicBezTo>
                    <a:close/>
                    <a:moveTo>
                      <a:pt x="2938" y="0"/>
                    </a:moveTo>
                    <a:cubicBezTo>
                      <a:pt x="2919" y="0"/>
                      <a:pt x="2901" y="2"/>
                      <a:pt x="2881" y="5"/>
                    </a:cubicBezTo>
                    <a:cubicBezTo>
                      <a:pt x="2667" y="41"/>
                      <a:pt x="2453" y="279"/>
                      <a:pt x="2322" y="612"/>
                    </a:cubicBezTo>
                    <a:cubicBezTo>
                      <a:pt x="2239" y="851"/>
                      <a:pt x="2203" y="1148"/>
                      <a:pt x="2250" y="1470"/>
                    </a:cubicBezTo>
                    <a:cubicBezTo>
                      <a:pt x="2214" y="1474"/>
                      <a:pt x="2176" y="1476"/>
                      <a:pt x="2137" y="1476"/>
                    </a:cubicBezTo>
                    <a:cubicBezTo>
                      <a:pt x="1693" y="1476"/>
                      <a:pt x="1031" y="1208"/>
                      <a:pt x="179" y="148"/>
                    </a:cubicBezTo>
                    <a:cubicBezTo>
                      <a:pt x="159" y="128"/>
                      <a:pt x="132" y="120"/>
                      <a:pt x="104" y="120"/>
                    </a:cubicBezTo>
                    <a:cubicBezTo>
                      <a:pt x="81" y="120"/>
                      <a:pt x="57" y="125"/>
                      <a:pt x="36" y="136"/>
                    </a:cubicBezTo>
                    <a:cubicBezTo>
                      <a:pt x="0" y="172"/>
                      <a:pt x="0" y="231"/>
                      <a:pt x="24" y="267"/>
                    </a:cubicBezTo>
                    <a:cubicBezTo>
                      <a:pt x="917" y="1363"/>
                      <a:pt x="1621" y="1660"/>
                      <a:pt x="2117" y="1660"/>
                    </a:cubicBezTo>
                    <a:cubicBezTo>
                      <a:pt x="2177" y="1660"/>
                      <a:pt x="2233" y="1656"/>
                      <a:pt x="2286" y="1648"/>
                    </a:cubicBezTo>
                    <a:cubicBezTo>
                      <a:pt x="2358" y="1898"/>
                      <a:pt x="2489" y="2148"/>
                      <a:pt x="2691" y="2375"/>
                    </a:cubicBezTo>
                    <a:cubicBezTo>
                      <a:pt x="3120" y="2851"/>
                      <a:pt x="3620" y="2982"/>
                      <a:pt x="4060" y="2982"/>
                    </a:cubicBezTo>
                    <a:cubicBezTo>
                      <a:pt x="4691" y="2982"/>
                      <a:pt x="5191" y="2708"/>
                      <a:pt x="5191" y="2708"/>
                    </a:cubicBezTo>
                    <a:cubicBezTo>
                      <a:pt x="5239" y="2684"/>
                      <a:pt x="5251" y="2625"/>
                      <a:pt x="5227" y="2577"/>
                    </a:cubicBezTo>
                    <a:cubicBezTo>
                      <a:pt x="5211" y="2545"/>
                      <a:pt x="5179" y="2529"/>
                      <a:pt x="5146" y="2529"/>
                    </a:cubicBezTo>
                    <a:cubicBezTo>
                      <a:pt x="5129" y="2529"/>
                      <a:pt x="5112" y="2533"/>
                      <a:pt x="5096" y="2541"/>
                    </a:cubicBezTo>
                    <a:cubicBezTo>
                      <a:pt x="5068" y="2555"/>
                      <a:pt x="4620" y="2803"/>
                      <a:pt x="4065" y="2803"/>
                    </a:cubicBezTo>
                    <a:cubicBezTo>
                      <a:pt x="3667" y="2803"/>
                      <a:pt x="3215" y="2676"/>
                      <a:pt x="2822" y="2244"/>
                    </a:cubicBezTo>
                    <a:cubicBezTo>
                      <a:pt x="2631" y="2041"/>
                      <a:pt x="2524" y="1815"/>
                      <a:pt x="2465" y="1613"/>
                    </a:cubicBezTo>
                    <a:cubicBezTo>
                      <a:pt x="2631" y="1565"/>
                      <a:pt x="2750" y="1493"/>
                      <a:pt x="2834" y="1422"/>
                    </a:cubicBezTo>
                    <a:cubicBezTo>
                      <a:pt x="3262" y="1101"/>
                      <a:pt x="3441" y="470"/>
                      <a:pt x="3215" y="160"/>
                    </a:cubicBezTo>
                    <a:cubicBezTo>
                      <a:pt x="3144" y="58"/>
                      <a:pt x="3046" y="0"/>
                      <a:pt x="2938"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7"/>
              <p:cNvSpPr/>
              <p:nvPr/>
            </p:nvSpPr>
            <p:spPr>
              <a:xfrm>
                <a:off x="3704035" y="3567400"/>
                <a:ext cx="249844" cy="67612"/>
              </a:xfrm>
              <a:custGeom>
                <a:avLst/>
                <a:gdLst/>
                <a:ahLst/>
                <a:cxnLst/>
                <a:rect l="l" t="t" r="r" b="b"/>
                <a:pathLst>
                  <a:path w="7919" h="2143" extrusionOk="0">
                    <a:moveTo>
                      <a:pt x="2800" y="0"/>
                    </a:moveTo>
                    <a:cubicBezTo>
                      <a:pt x="1141" y="0"/>
                      <a:pt x="80" y="629"/>
                      <a:pt x="60" y="642"/>
                    </a:cubicBezTo>
                    <a:cubicBezTo>
                      <a:pt x="12" y="666"/>
                      <a:pt x="0" y="725"/>
                      <a:pt x="24" y="773"/>
                    </a:cubicBezTo>
                    <a:cubicBezTo>
                      <a:pt x="47" y="796"/>
                      <a:pt x="75" y="809"/>
                      <a:pt x="105" y="809"/>
                    </a:cubicBezTo>
                    <a:cubicBezTo>
                      <a:pt x="122" y="809"/>
                      <a:pt x="138" y="805"/>
                      <a:pt x="155" y="797"/>
                    </a:cubicBezTo>
                    <a:cubicBezTo>
                      <a:pt x="167" y="797"/>
                      <a:pt x="1024" y="285"/>
                      <a:pt x="2382" y="189"/>
                    </a:cubicBezTo>
                    <a:cubicBezTo>
                      <a:pt x="2508" y="181"/>
                      <a:pt x="2641" y="176"/>
                      <a:pt x="2781" y="176"/>
                    </a:cubicBezTo>
                    <a:cubicBezTo>
                      <a:pt x="4026" y="176"/>
                      <a:pt x="5792" y="555"/>
                      <a:pt x="7751" y="2118"/>
                    </a:cubicBezTo>
                    <a:cubicBezTo>
                      <a:pt x="7763" y="2130"/>
                      <a:pt x="7787" y="2142"/>
                      <a:pt x="7811" y="2142"/>
                    </a:cubicBezTo>
                    <a:cubicBezTo>
                      <a:pt x="7835" y="2142"/>
                      <a:pt x="7859" y="2130"/>
                      <a:pt x="7882" y="2106"/>
                    </a:cubicBezTo>
                    <a:cubicBezTo>
                      <a:pt x="7918" y="2071"/>
                      <a:pt x="7906" y="2011"/>
                      <a:pt x="7871" y="1975"/>
                    </a:cubicBezTo>
                    <a:cubicBezTo>
                      <a:pt x="5940" y="427"/>
                      <a:pt x="4167" y="0"/>
                      <a:pt x="2800"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7"/>
              <p:cNvSpPr/>
              <p:nvPr/>
            </p:nvSpPr>
            <p:spPr>
              <a:xfrm>
                <a:off x="3744609" y="3594438"/>
                <a:ext cx="202867" cy="47704"/>
              </a:xfrm>
              <a:custGeom>
                <a:avLst/>
                <a:gdLst/>
                <a:ahLst/>
                <a:cxnLst/>
                <a:rect l="l" t="t" r="r" b="b"/>
                <a:pathLst>
                  <a:path w="6430" h="1512" extrusionOk="0">
                    <a:moveTo>
                      <a:pt x="944" y="0"/>
                    </a:moveTo>
                    <a:cubicBezTo>
                      <a:pt x="462" y="0"/>
                      <a:pt x="142" y="20"/>
                      <a:pt x="96" y="23"/>
                    </a:cubicBezTo>
                    <a:cubicBezTo>
                      <a:pt x="48" y="23"/>
                      <a:pt x="0" y="71"/>
                      <a:pt x="12" y="118"/>
                    </a:cubicBezTo>
                    <a:cubicBezTo>
                      <a:pt x="12" y="161"/>
                      <a:pt x="50" y="203"/>
                      <a:pt x="92" y="203"/>
                    </a:cubicBezTo>
                    <a:cubicBezTo>
                      <a:pt x="97" y="203"/>
                      <a:pt x="102" y="203"/>
                      <a:pt x="108" y="202"/>
                    </a:cubicBezTo>
                    <a:cubicBezTo>
                      <a:pt x="120" y="202"/>
                      <a:pt x="408" y="185"/>
                      <a:pt x="860" y="185"/>
                    </a:cubicBezTo>
                    <a:cubicBezTo>
                      <a:pt x="2197" y="185"/>
                      <a:pt x="4964" y="331"/>
                      <a:pt x="6263" y="1488"/>
                    </a:cubicBezTo>
                    <a:cubicBezTo>
                      <a:pt x="6287" y="1511"/>
                      <a:pt x="6311" y="1511"/>
                      <a:pt x="6323" y="1511"/>
                    </a:cubicBezTo>
                    <a:cubicBezTo>
                      <a:pt x="6358" y="1511"/>
                      <a:pt x="6382" y="1499"/>
                      <a:pt x="6394" y="1488"/>
                    </a:cubicBezTo>
                    <a:cubicBezTo>
                      <a:pt x="6430" y="1440"/>
                      <a:pt x="6430" y="1380"/>
                      <a:pt x="6394" y="1357"/>
                    </a:cubicBezTo>
                    <a:cubicBezTo>
                      <a:pt x="5051" y="163"/>
                      <a:pt x="2330" y="0"/>
                      <a:pt x="944"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7"/>
              <p:cNvSpPr/>
              <p:nvPr/>
            </p:nvSpPr>
            <p:spPr>
              <a:xfrm>
                <a:off x="3970727" y="3560017"/>
                <a:ext cx="253978" cy="74994"/>
              </a:xfrm>
              <a:custGeom>
                <a:avLst/>
                <a:gdLst/>
                <a:ahLst/>
                <a:cxnLst/>
                <a:rect l="l" t="t" r="r" b="b"/>
                <a:pathLst>
                  <a:path w="8050" h="2377" extrusionOk="0">
                    <a:moveTo>
                      <a:pt x="4704" y="1"/>
                    </a:moveTo>
                    <a:cubicBezTo>
                      <a:pt x="3250" y="1"/>
                      <a:pt x="1535" y="487"/>
                      <a:pt x="37" y="2221"/>
                    </a:cubicBezTo>
                    <a:cubicBezTo>
                      <a:pt x="1" y="2257"/>
                      <a:pt x="1" y="2317"/>
                      <a:pt x="49" y="2352"/>
                    </a:cubicBezTo>
                    <a:cubicBezTo>
                      <a:pt x="60" y="2364"/>
                      <a:pt x="84" y="2376"/>
                      <a:pt x="108" y="2376"/>
                    </a:cubicBezTo>
                    <a:cubicBezTo>
                      <a:pt x="132" y="2376"/>
                      <a:pt x="156" y="2364"/>
                      <a:pt x="180" y="2340"/>
                    </a:cubicBezTo>
                    <a:cubicBezTo>
                      <a:pt x="1629" y="660"/>
                      <a:pt x="3291" y="189"/>
                      <a:pt x="4701" y="189"/>
                    </a:cubicBezTo>
                    <a:cubicBezTo>
                      <a:pt x="6487" y="189"/>
                      <a:pt x="7868" y="946"/>
                      <a:pt x="7895" y="959"/>
                    </a:cubicBezTo>
                    <a:cubicBezTo>
                      <a:pt x="7911" y="967"/>
                      <a:pt x="7928" y="971"/>
                      <a:pt x="7945" y="971"/>
                    </a:cubicBezTo>
                    <a:cubicBezTo>
                      <a:pt x="7978" y="971"/>
                      <a:pt x="8010" y="955"/>
                      <a:pt x="8026" y="924"/>
                    </a:cubicBezTo>
                    <a:cubicBezTo>
                      <a:pt x="8050" y="876"/>
                      <a:pt x="8038" y="828"/>
                      <a:pt x="7990" y="793"/>
                    </a:cubicBezTo>
                    <a:cubicBezTo>
                      <a:pt x="7963" y="779"/>
                      <a:pt x="6544" y="1"/>
                      <a:pt x="470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7"/>
              <p:cNvSpPr/>
              <p:nvPr/>
            </p:nvSpPr>
            <p:spPr>
              <a:xfrm>
                <a:off x="3982022" y="3581534"/>
                <a:ext cx="216401" cy="53477"/>
              </a:xfrm>
              <a:custGeom>
                <a:avLst/>
                <a:gdLst/>
                <a:ahLst/>
                <a:cxnLst/>
                <a:rect l="l" t="t" r="r" b="b"/>
                <a:pathLst>
                  <a:path w="6859" h="1695" extrusionOk="0">
                    <a:moveTo>
                      <a:pt x="4543" y="0"/>
                    </a:moveTo>
                    <a:cubicBezTo>
                      <a:pt x="3423" y="0"/>
                      <a:pt x="1783" y="285"/>
                      <a:pt x="48" y="1527"/>
                    </a:cubicBezTo>
                    <a:cubicBezTo>
                      <a:pt x="0" y="1551"/>
                      <a:pt x="0" y="1611"/>
                      <a:pt x="24" y="1658"/>
                    </a:cubicBezTo>
                    <a:cubicBezTo>
                      <a:pt x="48" y="1682"/>
                      <a:pt x="72" y="1694"/>
                      <a:pt x="107" y="1694"/>
                    </a:cubicBezTo>
                    <a:cubicBezTo>
                      <a:pt x="119" y="1694"/>
                      <a:pt x="143" y="1694"/>
                      <a:pt x="155" y="1682"/>
                    </a:cubicBezTo>
                    <a:cubicBezTo>
                      <a:pt x="1786" y="509"/>
                      <a:pt x="3336" y="199"/>
                      <a:pt x="4520" y="199"/>
                    </a:cubicBezTo>
                    <a:cubicBezTo>
                      <a:pt x="5834" y="199"/>
                      <a:pt x="6696" y="581"/>
                      <a:pt x="6715" y="587"/>
                    </a:cubicBezTo>
                    <a:cubicBezTo>
                      <a:pt x="6728" y="593"/>
                      <a:pt x="6741" y="596"/>
                      <a:pt x="6753" y="596"/>
                    </a:cubicBezTo>
                    <a:cubicBezTo>
                      <a:pt x="6787" y="596"/>
                      <a:pt x="6817" y="574"/>
                      <a:pt x="6834" y="539"/>
                    </a:cubicBezTo>
                    <a:cubicBezTo>
                      <a:pt x="6858" y="492"/>
                      <a:pt x="6834" y="432"/>
                      <a:pt x="6787" y="420"/>
                    </a:cubicBezTo>
                    <a:cubicBezTo>
                      <a:pt x="6751" y="396"/>
                      <a:pt x="5977" y="51"/>
                      <a:pt x="4751" y="3"/>
                    </a:cubicBezTo>
                    <a:cubicBezTo>
                      <a:pt x="4684" y="1"/>
                      <a:pt x="4614" y="0"/>
                      <a:pt x="4543"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 name="Google Shape;2710;p27"/>
            <p:cNvGrpSpPr/>
            <p:nvPr/>
          </p:nvGrpSpPr>
          <p:grpSpPr>
            <a:xfrm rot="5400000">
              <a:off x="5456865" y="348412"/>
              <a:ext cx="184649" cy="262078"/>
              <a:chOff x="7619190" y="700187"/>
              <a:chExt cx="184649" cy="262078"/>
            </a:xfrm>
          </p:grpSpPr>
          <p:sp>
            <p:nvSpPr>
              <p:cNvPr id="2711" name="Google Shape;2711;p2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9" name="Google Shape;2719;p27"/>
            <p:cNvGrpSpPr/>
            <p:nvPr/>
          </p:nvGrpSpPr>
          <p:grpSpPr>
            <a:xfrm>
              <a:off x="3658424" y="2110284"/>
              <a:ext cx="205871" cy="226202"/>
              <a:chOff x="7065678" y="829299"/>
              <a:chExt cx="205871" cy="226202"/>
            </a:xfrm>
          </p:grpSpPr>
          <p:sp>
            <p:nvSpPr>
              <p:cNvPr id="2720" name="Google Shape;2720;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6" name="Google Shape;2726;p27"/>
            <p:cNvSpPr/>
            <p:nvPr/>
          </p:nvSpPr>
          <p:spPr>
            <a:xfrm>
              <a:off x="3355127" y="571765"/>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944977" y="707732"/>
            <a:ext cx="7347336" cy="1938992"/>
          </a:xfrm>
          <a:prstGeom prst="rect">
            <a:avLst/>
          </a:prstGeom>
          <a:noFill/>
        </p:spPr>
        <p:txBody>
          <a:bodyPr wrap="square" rtlCol="0">
            <a:spAutoFit/>
          </a:bodyPr>
          <a:lstStyle/>
          <a:p>
            <a:pPr algn="ctr">
              <a:lnSpc>
                <a:spcPct val="150000"/>
              </a:lnSpc>
            </a:pPr>
            <a:r>
              <a:rPr lang="en-US" sz="4000" b="1" dirty="0">
                <a:solidFill>
                  <a:schemeClr val="accent6">
                    <a:lumMod val="75000"/>
                  </a:schemeClr>
                </a:solidFill>
              </a:rPr>
              <a:t>CHÀO MỪNG CÁC EM </a:t>
            </a:r>
          </a:p>
          <a:p>
            <a:pPr algn="ctr">
              <a:lnSpc>
                <a:spcPct val="150000"/>
              </a:lnSpc>
            </a:pPr>
            <a:r>
              <a:rPr lang="en-US" sz="4000" b="1" dirty="0">
                <a:solidFill>
                  <a:schemeClr val="accent6">
                    <a:lumMod val="75000"/>
                  </a:schemeClr>
                </a:solidFill>
              </a:rPr>
              <a:t>ĐẾN VỚI BÀI HỌC HÔM NAY!</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5" name="Rectangle 4"/>
          <p:cNvSpPr/>
          <p:nvPr/>
        </p:nvSpPr>
        <p:spPr>
          <a:xfrm>
            <a:off x="1566810" y="445537"/>
            <a:ext cx="6200454" cy="1477328"/>
          </a:xfrm>
          <a:prstGeom prst="rect">
            <a:avLst/>
          </a:prstGeom>
        </p:spPr>
        <p:txBody>
          <a:bodyPr wrap="square">
            <a:spAutoFit/>
          </a:bodyPr>
          <a:lstStyle/>
          <a:p>
            <a:pPr algn="just">
              <a:lnSpc>
                <a:spcPct val="150000"/>
              </a:lnSpc>
            </a:pPr>
            <a:r>
              <a:rPr lang="vi-VN" sz="2000" dirty="0"/>
              <a:t>Tốc độ trung bình của vật được tính bằng thương số giữa quãng đường đi được với khoảng thời gian đi hết quãng đường đó.</a:t>
            </a:r>
            <a:endParaRPr lang="en-US" sz="2000" dirty="0"/>
          </a:p>
        </p:txBody>
      </p:sp>
      <p:sp>
        <p:nvSpPr>
          <p:cNvPr id="6" name="Oval Callout 5"/>
          <p:cNvSpPr/>
          <p:nvPr/>
        </p:nvSpPr>
        <p:spPr>
          <a:xfrm flipH="1">
            <a:off x="791108" y="534254"/>
            <a:ext cx="616451" cy="472613"/>
          </a:xfrm>
          <a:prstGeom prst="wedgeEllipseCallo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Callout 137"/>
          <p:cNvSpPr/>
          <p:nvPr/>
        </p:nvSpPr>
        <p:spPr>
          <a:xfrm flipH="1">
            <a:off x="791108" y="1963961"/>
            <a:ext cx="616451" cy="472613"/>
          </a:xfrm>
          <a:prstGeom prst="wedgeEllipseCallou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66810" y="2036464"/>
            <a:ext cx="1695236" cy="400110"/>
          </a:xfrm>
          <a:prstGeom prst="rect">
            <a:avLst/>
          </a:prstGeom>
          <a:noFill/>
        </p:spPr>
        <p:txBody>
          <a:bodyPr wrap="square" rtlCol="0">
            <a:spAutoFit/>
          </a:bodyPr>
          <a:lstStyle/>
          <a:p>
            <a:r>
              <a:rPr lang="en-US" sz="2000" dirty="0" err="1"/>
              <a:t>Công</a:t>
            </a:r>
            <a:r>
              <a:rPr lang="en-US" sz="2000" dirty="0"/>
              <a:t> </a:t>
            </a:r>
            <a:r>
              <a:rPr lang="en-US" sz="2000" dirty="0" err="1"/>
              <a:t>thức</a:t>
            </a:r>
            <a:r>
              <a:rPr lang="en-US" sz="2000" dirty="0"/>
              <a:t>:</a:t>
            </a:r>
          </a:p>
        </p:txBody>
      </p:sp>
      <mc:AlternateContent xmlns:mc="http://schemas.openxmlformats.org/markup-compatibility/2006" xmlns:a14="http://schemas.microsoft.com/office/drawing/2010/main">
        <mc:Choice Requires="a14">
          <p:sp>
            <p:nvSpPr>
              <p:cNvPr id="8" name="TextBox 7"/>
              <p:cNvSpPr txBox="1"/>
              <p:nvPr/>
            </p:nvSpPr>
            <p:spPr>
              <a:xfrm>
                <a:off x="3190126" y="2036464"/>
                <a:ext cx="1387011" cy="7861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V</m:t>
                          </m:r>
                        </m:e>
                        <m:sub>
                          <m:r>
                            <m:rPr>
                              <m:sty m:val="p"/>
                            </m:rPr>
                            <a:rPr lang="en-US" sz="2400" b="0" i="0" smtClean="0">
                              <a:latin typeface="Cambria Math" panose="02040503050406030204" pitchFamily="18" charset="0"/>
                            </a:rPr>
                            <m:t>tb</m:t>
                          </m:r>
                        </m:sub>
                      </m:sSub>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S</m:t>
                          </m:r>
                        </m:num>
                        <m:den>
                          <m:r>
                            <m:rPr>
                              <m:sty m:val="p"/>
                            </m:rPr>
                            <a:rPr lang="el-GR" sz="2400" i="0" smtClean="0">
                              <a:latin typeface="Cambria Math" panose="02040503050406030204" pitchFamily="18" charset="0"/>
                              <a:ea typeface="Cambria Math" panose="02040503050406030204" pitchFamily="18" charset="0"/>
                            </a:rPr>
                            <m:t>Δ</m:t>
                          </m:r>
                          <m:r>
                            <m:rPr>
                              <m:sty m:val="p"/>
                            </m:rPr>
                            <a:rPr lang="en-US" sz="2400" b="0" i="0" smtClean="0">
                              <a:latin typeface="Cambria Math" panose="02040503050406030204" pitchFamily="18" charset="0"/>
                              <a:ea typeface="Cambria Math" panose="02040503050406030204" pitchFamily="18" charset="0"/>
                            </a:rPr>
                            <m:t>t</m:t>
                          </m:r>
                        </m:den>
                      </m:f>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190126" y="2036464"/>
                <a:ext cx="1387011" cy="78617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98033" y="1853145"/>
                <a:ext cx="4664467" cy="1938992"/>
              </a:xfrm>
              <a:prstGeom prst="rect">
                <a:avLst/>
              </a:prstGeom>
            </p:spPr>
            <p:txBody>
              <a:bodyPr wrap="square">
                <a:spAutoFit/>
              </a:bodyPr>
              <a:lstStyle/>
              <a:p>
                <a:pPr algn="just">
                  <a:lnSpc>
                    <a:spcPct val="150000"/>
                  </a:lnSpc>
                </a:pPr>
                <a:r>
                  <a:rPr lang="vi-VN" sz="2000" dirty="0"/>
                  <a:t>Trong đó:</a:t>
                </a:r>
              </a:p>
              <a:p>
                <a:pPr marL="342900" indent="-342900" algn="just">
                  <a:lnSpc>
                    <a:spcPct val="150000"/>
                  </a:lnSpc>
                  <a:buFont typeface="Wingdings" panose="05000000000000000000" pitchFamily="2" charset="2"/>
                  <a:buChar char="§"/>
                </a:pPr>
                <a14:m>
                  <m:oMath xmlns:m="http://schemas.openxmlformats.org/officeDocument/2006/math">
                    <m:sSub>
                      <m:sSubPr>
                        <m:ctrlPr>
                          <a:rPr lang="vi-VN" sz="2000" i="1" smtClean="0">
                            <a:latin typeface="Cambria Math" panose="02040503050406030204" pitchFamily="18" charset="0"/>
                          </a:rPr>
                        </m:ctrlPr>
                      </m:sSubPr>
                      <m:e>
                        <m:r>
                          <m:rPr>
                            <m:sty m:val="p"/>
                          </m:rPr>
                          <a:rPr lang="en-US" sz="2000" b="0" i="0" smtClean="0">
                            <a:latin typeface="Cambria Math" panose="02040503050406030204" pitchFamily="18" charset="0"/>
                          </a:rPr>
                          <m:t>V</m:t>
                        </m:r>
                      </m:e>
                      <m:sub>
                        <m:r>
                          <m:rPr>
                            <m:sty m:val="p"/>
                          </m:rPr>
                          <a:rPr lang="en-US" sz="2000" b="0" i="0" smtClean="0">
                            <a:latin typeface="Cambria Math" panose="02040503050406030204" pitchFamily="18" charset="0"/>
                          </a:rPr>
                          <m:t>tb</m:t>
                        </m:r>
                      </m:sub>
                    </m:sSub>
                  </m:oMath>
                </a14:m>
                <a:r>
                  <a:rPr lang="vi-VN" sz="2000" dirty="0"/>
                  <a:t> là tốc độ trung bình</a:t>
                </a:r>
              </a:p>
              <a:p>
                <a:pPr marL="342900" indent="-342900" algn="just">
                  <a:lnSpc>
                    <a:spcPct val="150000"/>
                  </a:lnSpc>
                  <a:buFont typeface="Wingdings" panose="05000000000000000000" pitchFamily="2" charset="2"/>
                  <a:buChar char="§"/>
                </a:pPr>
                <a:r>
                  <a:rPr lang="vi-VN" sz="2000" dirty="0"/>
                  <a:t>S là quãng đường vật đi được</a:t>
                </a:r>
              </a:p>
              <a:p>
                <a:pPr marL="342900" indent="-342900" algn="just">
                  <a:lnSpc>
                    <a:spcPct val="150000"/>
                  </a:lnSpc>
                  <a:buFont typeface="Wingdings" panose="05000000000000000000" pitchFamily="2" charset="2"/>
                  <a:buChar char="§"/>
                </a:pPr>
                <a:r>
                  <a:rPr lang="vi-VN" sz="2000" dirty="0"/>
                  <a:t>∆t là thời gian.</a:t>
                </a:r>
              </a:p>
            </p:txBody>
          </p:sp>
        </mc:Choice>
        <mc:Fallback xmlns="">
          <p:sp>
            <p:nvSpPr>
              <p:cNvPr id="9" name="Rectangle 8"/>
              <p:cNvSpPr>
                <a:spLocks noRot="1" noChangeAspect="1" noMove="1" noResize="1" noEditPoints="1" noAdjustHandles="1" noChangeArrowheads="1" noChangeShapeType="1" noTextEdit="1"/>
              </p:cNvSpPr>
              <p:nvPr/>
            </p:nvSpPr>
            <p:spPr>
              <a:xfrm>
                <a:off x="4798033" y="1853145"/>
                <a:ext cx="4664467" cy="1938992"/>
              </a:xfrm>
              <a:prstGeom prst="rect">
                <a:avLst/>
              </a:prstGeom>
              <a:blipFill rotWithShape="0">
                <a:blip r:embed="rId4"/>
                <a:stretch>
                  <a:fillRect l="-1307" b="-1887"/>
                </a:stretch>
              </a:blipFill>
            </p:spPr>
            <p:txBody>
              <a:bodyPr/>
              <a:lstStyle/>
              <a:p>
                <a:r>
                  <a:rPr lang="en-US">
                    <a:noFill/>
                  </a:rPr>
                  <a:t> </a:t>
                </a:r>
              </a:p>
            </p:txBody>
          </p:sp>
        </mc:Fallback>
      </mc:AlternateContent>
      <p:sp>
        <p:nvSpPr>
          <p:cNvPr id="142" name="Oval Callout 141"/>
          <p:cNvSpPr/>
          <p:nvPr/>
        </p:nvSpPr>
        <p:spPr>
          <a:xfrm flipH="1">
            <a:off x="791107" y="3678033"/>
            <a:ext cx="616451" cy="472613"/>
          </a:xfrm>
          <a:prstGeom prst="wedgeEllipse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66810" y="3792137"/>
            <a:ext cx="6099747" cy="496996"/>
          </a:xfrm>
          <a:prstGeom prst="rect">
            <a:avLst/>
          </a:prstGeom>
        </p:spPr>
        <p:txBody>
          <a:bodyPr wrap="none">
            <a:spAutoFit/>
          </a:bodyPr>
          <a:lstStyle/>
          <a:p>
            <a:pPr algn="just">
              <a:lnSpc>
                <a:spcPct val="150000"/>
              </a:lnSpc>
            </a:pPr>
            <a:r>
              <a:rPr lang="vi-VN" sz="2000" dirty="0"/>
              <a:t>Trong hệ SI, đơn vị của tốc độ là m/s (mét trên giây)</a:t>
            </a:r>
            <a:endParaRPr lang="en-US" sz="20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517" y="3386718"/>
            <a:ext cx="1813027" cy="1813027"/>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500"/>
                                        <p:tgtEl>
                                          <p:spTgt spid="1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p:cTn id="29" dur="500" fill="hold"/>
                                        <p:tgtEl>
                                          <p:spTgt spid="9">
                                            <p:txEl>
                                              <p:pRg st="0" end="0"/>
                                            </p:txEl>
                                          </p:spTgt>
                                        </p:tgtEl>
                                        <p:attrNameLst>
                                          <p:attrName>ppt_x</p:attrName>
                                        </p:attrNameLst>
                                      </p:cBhvr>
                                      <p:tavLst>
                                        <p:tav tm="0">
                                          <p:val>
                                            <p:strVal val="#ppt_x-#ppt_w/2"/>
                                          </p:val>
                                        </p:tav>
                                        <p:tav tm="100000">
                                          <p:val>
                                            <p:strVal val="#ppt_x"/>
                                          </p:val>
                                        </p:tav>
                                      </p:tavLst>
                                    </p:anim>
                                    <p:anim calcmode="lin" valueType="num">
                                      <p:cBhvr>
                                        <p:cTn id="30"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0" end="0"/>
                                            </p:txEl>
                                          </p:spTgt>
                                        </p:tgtEl>
                                        <p:attrNameLst>
                                          <p:attrName>ppt_h</p:attrName>
                                        </p:attrNameLst>
                                      </p:cBhvr>
                                      <p:tavLst>
                                        <p:tav tm="0">
                                          <p:val>
                                            <p:strVal val="#ppt_h"/>
                                          </p:val>
                                        </p:tav>
                                        <p:tav tm="100000">
                                          <p:val>
                                            <p:strVal val="#ppt_h"/>
                                          </p:val>
                                        </p:tav>
                                      </p:tavLst>
                                    </p:anim>
                                  </p:childTnLst>
                                </p:cTn>
                              </p:par>
                              <p:par>
                                <p:cTn id="33" presetID="17" presetClass="entr" presetSubtype="8"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p:cTn id="35" dur="500" fill="hold"/>
                                        <p:tgtEl>
                                          <p:spTgt spid="9">
                                            <p:txEl>
                                              <p:pRg st="1" end="1"/>
                                            </p:txEl>
                                          </p:spTgt>
                                        </p:tgtEl>
                                        <p:attrNameLst>
                                          <p:attrName>ppt_x</p:attrName>
                                        </p:attrNameLst>
                                      </p:cBhvr>
                                      <p:tavLst>
                                        <p:tav tm="0">
                                          <p:val>
                                            <p:strVal val="#ppt_x-#ppt_w/2"/>
                                          </p:val>
                                        </p:tav>
                                        <p:tav tm="100000">
                                          <p:val>
                                            <p:strVal val="#ppt_x"/>
                                          </p:val>
                                        </p:tav>
                                      </p:tavLst>
                                    </p:anim>
                                    <p:anim calcmode="lin" valueType="num">
                                      <p:cBhvr>
                                        <p:cTn id="36"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3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1" end="1"/>
                                            </p:txEl>
                                          </p:spTgt>
                                        </p:tgtEl>
                                        <p:attrNameLst>
                                          <p:attrName>ppt_h</p:attrName>
                                        </p:attrNameLst>
                                      </p:cBhvr>
                                      <p:tavLst>
                                        <p:tav tm="0">
                                          <p:val>
                                            <p:strVal val="#ppt_h"/>
                                          </p:val>
                                        </p:tav>
                                        <p:tav tm="100000">
                                          <p:val>
                                            <p:strVal val="#ppt_h"/>
                                          </p:val>
                                        </p:tav>
                                      </p:tavLst>
                                    </p:anim>
                                  </p:childTnLst>
                                </p:cTn>
                              </p:par>
                              <p:par>
                                <p:cTn id="39" presetID="17" presetClass="entr" presetSubtype="8" fill="hold" nodeType="with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p:cTn id="41" dur="500" fill="hold"/>
                                        <p:tgtEl>
                                          <p:spTgt spid="9">
                                            <p:txEl>
                                              <p:pRg st="2" end="2"/>
                                            </p:txEl>
                                          </p:spTgt>
                                        </p:tgtEl>
                                        <p:attrNameLst>
                                          <p:attrName>ppt_x</p:attrName>
                                        </p:attrNameLst>
                                      </p:cBhvr>
                                      <p:tavLst>
                                        <p:tav tm="0">
                                          <p:val>
                                            <p:strVal val="#ppt_x-#ppt_w/2"/>
                                          </p:val>
                                        </p:tav>
                                        <p:tav tm="100000">
                                          <p:val>
                                            <p:strVal val="#ppt_x"/>
                                          </p:val>
                                        </p:tav>
                                      </p:tavLst>
                                    </p:anim>
                                    <p:anim calcmode="lin" valueType="num">
                                      <p:cBhvr>
                                        <p:cTn id="42" dur="500" fill="hold"/>
                                        <p:tgtEl>
                                          <p:spTgt spid="9">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2" end="2"/>
                                            </p:txEl>
                                          </p:spTgt>
                                        </p:tgtEl>
                                        <p:attrNameLst>
                                          <p:attrName>ppt_h</p:attrName>
                                        </p:attrNameLst>
                                      </p:cBhvr>
                                      <p:tavLst>
                                        <p:tav tm="0">
                                          <p:val>
                                            <p:strVal val="#ppt_h"/>
                                          </p:val>
                                        </p:tav>
                                        <p:tav tm="100000">
                                          <p:val>
                                            <p:strVal val="#ppt_h"/>
                                          </p:val>
                                        </p:tav>
                                      </p:tavLst>
                                    </p:anim>
                                  </p:childTnLst>
                                </p:cTn>
                              </p:par>
                              <p:par>
                                <p:cTn id="45" presetID="17" presetClass="entr" presetSubtype="8" fill="hold" nodeType="with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 calcmode="lin" valueType="num">
                                      <p:cBhvr>
                                        <p:cTn id="47" dur="500" fill="hold"/>
                                        <p:tgtEl>
                                          <p:spTgt spid="9">
                                            <p:txEl>
                                              <p:pRg st="3" end="3"/>
                                            </p:txEl>
                                          </p:spTgt>
                                        </p:tgtEl>
                                        <p:attrNameLst>
                                          <p:attrName>ppt_x</p:attrName>
                                        </p:attrNameLst>
                                      </p:cBhvr>
                                      <p:tavLst>
                                        <p:tav tm="0">
                                          <p:val>
                                            <p:strVal val="#ppt_x-#ppt_w/2"/>
                                          </p:val>
                                        </p:tav>
                                        <p:tav tm="100000">
                                          <p:val>
                                            <p:strVal val="#ppt_x"/>
                                          </p:val>
                                        </p:tav>
                                      </p:tavLst>
                                    </p:anim>
                                    <p:anim calcmode="lin" valueType="num">
                                      <p:cBhvr>
                                        <p:cTn id="48" dur="500" fill="hold"/>
                                        <p:tgtEl>
                                          <p:spTgt spid="9">
                                            <p:txEl>
                                              <p:pRg st="3" end="3"/>
                                            </p:txEl>
                                          </p:spTgt>
                                        </p:tgtEl>
                                        <p:attrNameLst>
                                          <p:attrName>ppt_y</p:attrName>
                                        </p:attrNameLst>
                                      </p:cBhvr>
                                      <p:tavLst>
                                        <p:tav tm="0">
                                          <p:val>
                                            <p:strVal val="#ppt_y"/>
                                          </p:val>
                                        </p:tav>
                                        <p:tav tm="100000">
                                          <p:val>
                                            <p:strVal val="#ppt_y"/>
                                          </p:val>
                                        </p:tav>
                                      </p:tavLst>
                                    </p:anim>
                                    <p:anim calcmode="lin" valueType="num">
                                      <p:cBhvr>
                                        <p:cTn id="4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fade">
                                      <p:cBhvr>
                                        <p:cTn id="55" dur="500"/>
                                        <p:tgtEl>
                                          <p:spTgt spid="142"/>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p:tgtEl>
                                          <p:spTgt spid="10"/>
                                        </p:tgtEl>
                                        <p:attrNameLst>
                                          <p:attrName>ppt_y</p:attrName>
                                        </p:attrNameLst>
                                      </p:cBhvr>
                                      <p:tavLst>
                                        <p:tav tm="0">
                                          <p:val>
                                            <p:strVal val="#ppt_y+#ppt_h*1.125000"/>
                                          </p:val>
                                        </p:tav>
                                        <p:tav tm="100000">
                                          <p:val>
                                            <p:strVal val="#ppt_y"/>
                                          </p:val>
                                        </p:tav>
                                      </p:tavLst>
                                    </p:anim>
                                    <p:animEffect transition="in" filter="wipe(up)">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8" grpId="0" animBg="1"/>
      <p:bldP spid="7" grpId="0"/>
      <p:bldP spid="8" grpId="0" animBg="1"/>
      <p:bldP spid="142"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9" name="Rectangle 8"/>
          <p:cNvSpPr/>
          <p:nvPr/>
        </p:nvSpPr>
        <p:spPr>
          <a:xfrm>
            <a:off x="1710647" y="445852"/>
            <a:ext cx="6590872" cy="1938992"/>
          </a:xfrm>
          <a:prstGeom prst="rect">
            <a:avLst/>
          </a:prstGeom>
        </p:spPr>
        <p:txBody>
          <a:bodyPr wrap="square">
            <a:spAutoFit/>
          </a:bodyPr>
          <a:lstStyle/>
          <a:p>
            <a:pPr algn="just">
              <a:lnSpc>
                <a:spcPct val="150000"/>
              </a:lnSpc>
            </a:pPr>
            <a:r>
              <a:rPr lang="vi-VN" sz="2000" dirty="0"/>
              <a:t>Một vận động viên bơi lội người Mỹ đã lập kỷ lục thế giới ở nội dung bơi bướm 100m và 200m với thời gian lần lượt là 49,82 và 111,51s. Hãy lập luận và xác định vận động viên này bơi nhanh hơn trong trường hợp nào?</a:t>
            </a:r>
            <a:endParaRPr lang="en-US" sz="20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69" y="589519"/>
            <a:ext cx="993739" cy="91050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860209" y="2825244"/>
                <a:ext cx="7623425" cy="1934504"/>
              </a:xfrm>
              <a:prstGeom prst="rect">
                <a:avLst/>
              </a:prstGeom>
            </p:spPr>
            <p:txBody>
              <a:bodyPr wrap="square">
                <a:spAutoFit/>
              </a:bodyPr>
              <a:lstStyle/>
              <a:p>
                <a:pPr>
                  <a:spcBef>
                    <a:spcPts val="600"/>
                  </a:spcBef>
                  <a:spcAft>
                    <a:spcPts val="1000"/>
                  </a:spcAft>
                </a:pPr>
                <a:r>
                  <a:rPr lang="en-US" sz="2000" dirty="0" err="1">
                    <a:latin typeface="+mn-lt"/>
                    <a:ea typeface="Calibri" panose="020F0502020204030204" pitchFamily="34" charset="0"/>
                  </a:rPr>
                  <a:t>Tốc</a:t>
                </a:r>
                <a:r>
                  <a:rPr lang="en-US" sz="2000" dirty="0">
                    <a:latin typeface="+mn-lt"/>
                    <a:ea typeface="Calibri" panose="020F0502020204030204" pitchFamily="34" charset="0"/>
                  </a:rPr>
                  <a:t> </a:t>
                </a:r>
                <a:r>
                  <a:rPr lang="en-US" sz="2000" dirty="0" err="1">
                    <a:latin typeface="+mn-lt"/>
                    <a:ea typeface="Calibri" panose="020F0502020204030204" pitchFamily="34" charset="0"/>
                  </a:rPr>
                  <a:t>độ</a:t>
                </a:r>
                <a:r>
                  <a:rPr lang="en-US" sz="2000" dirty="0">
                    <a:latin typeface="+mn-lt"/>
                    <a:ea typeface="Calibri" panose="020F0502020204030204" pitchFamily="34" charset="0"/>
                  </a:rPr>
                  <a:t> TB </a:t>
                </a:r>
                <a:r>
                  <a:rPr lang="en-US" sz="2000" dirty="0" err="1">
                    <a:latin typeface="+mn-lt"/>
                    <a:ea typeface="Calibri" panose="020F0502020204030204" pitchFamily="34" charset="0"/>
                  </a:rPr>
                  <a:t>của</a:t>
                </a:r>
                <a:r>
                  <a:rPr lang="en-US" sz="2000" dirty="0">
                    <a:latin typeface="+mn-lt"/>
                    <a:ea typeface="Calibri" panose="020F0502020204030204" pitchFamily="34" charset="0"/>
                  </a:rPr>
                  <a:t> </a:t>
                </a:r>
                <a:r>
                  <a:rPr lang="en-US" sz="2000" dirty="0" err="1">
                    <a:latin typeface="+mn-lt"/>
                    <a:ea typeface="Calibri" panose="020F0502020204030204" pitchFamily="34" charset="0"/>
                  </a:rPr>
                  <a:t>vận</a:t>
                </a:r>
                <a:r>
                  <a:rPr lang="en-US" sz="2000" dirty="0">
                    <a:latin typeface="+mn-lt"/>
                    <a:ea typeface="Calibri" panose="020F0502020204030204" pitchFamily="34" charset="0"/>
                  </a:rPr>
                  <a:t> </a:t>
                </a:r>
                <a:r>
                  <a:rPr lang="en-US" sz="2000" dirty="0" err="1">
                    <a:latin typeface="+mn-lt"/>
                    <a:ea typeface="Calibri" panose="020F0502020204030204" pitchFamily="34" charset="0"/>
                  </a:rPr>
                  <a:t>động</a:t>
                </a:r>
                <a:r>
                  <a:rPr lang="en-US" sz="2000" dirty="0">
                    <a:latin typeface="+mn-lt"/>
                    <a:ea typeface="Calibri" panose="020F0502020204030204" pitchFamily="34" charset="0"/>
                  </a:rPr>
                  <a:t> </a:t>
                </a:r>
                <a:r>
                  <a:rPr lang="en-US" sz="2000" dirty="0" err="1">
                    <a:latin typeface="+mn-lt"/>
                    <a:ea typeface="Calibri" panose="020F0502020204030204" pitchFamily="34" charset="0"/>
                  </a:rPr>
                  <a:t>viên</a:t>
                </a:r>
                <a:r>
                  <a:rPr lang="en-US" sz="2000" dirty="0">
                    <a:latin typeface="+mn-lt"/>
                    <a:ea typeface="Calibri" panose="020F0502020204030204" pitchFamily="34" charset="0"/>
                  </a:rPr>
                  <a:t> </a:t>
                </a:r>
                <a:r>
                  <a:rPr lang="en-US" sz="2000" dirty="0" err="1">
                    <a:latin typeface="+mn-lt"/>
                    <a:ea typeface="Calibri" panose="020F0502020204030204" pitchFamily="34" charset="0"/>
                  </a:rPr>
                  <a:t>nội</a:t>
                </a:r>
                <a:r>
                  <a:rPr lang="en-US" sz="2000" dirty="0">
                    <a:latin typeface="+mn-lt"/>
                    <a:ea typeface="Calibri" panose="020F0502020204030204" pitchFamily="34" charset="0"/>
                  </a:rPr>
                  <a:t> dung 100m </a:t>
                </a:r>
                <a:r>
                  <a:rPr lang="en-US" sz="2000" dirty="0" err="1">
                    <a:latin typeface="+mn-lt"/>
                    <a:ea typeface="Calibri" panose="020F0502020204030204" pitchFamily="34" charset="0"/>
                  </a:rPr>
                  <a:t>là</a:t>
                </a:r>
                <a:r>
                  <a:rPr lang="en-US" sz="20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mbria Math" panose="02040503050406030204" pitchFamily="18" charset="0"/>
                            <a:cs typeface="Cambria Math" panose="02040503050406030204" pitchFamily="18" charset="0"/>
                          </a:rPr>
                        </m:ctrlPr>
                      </m:fPr>
                      <m:num>
                        <m:r>
                          <a:rPr lang="en-US" sz="2400" i="1">
                            <a:latin typeface="Cambria Math" panose="02040503050406030204" pitchFamily="18" charset="0"/>
                            <a:ea typeface="Cambria Math" panose="02040503050406030204" pitchFamily="18" charset="0"/>
                            <a:cs typeface="Cambria Math" panose="02040503050406030204" pitchFamily="18" charset="0"/>
                          </a:rPr>
                          <m:t>100</m:t>
                        </m:r>
                      </m:num>
                      <m:den>
                        <m:r>
                          <a:rPr lang="en-US" sz="2400" i="1">
                            <a:latin typeface="Cambria Math" panose="02040503050406030204" pitchFamily="18" charset="0"/>
                            <a:ea typeface="Cambria Math" panose="02040503050406030204" pitchFamily="18" charset="0"/>
                            <a:cs typeface="Cambria Math" panose="02040503050406030204" pitchFamily="18" charset="0"/>
                          </a:rPr>
                          <m:t>49,82</m:t>
                        </m:r>
                      </m:den>
                    </m:f>
                  </m:oMath>
                </a14:m>
                <a:r>
                  <a:rPr lang="en-US" sz="2000" dirty="0">
                    <a:latin typeface="+mn-lt"/>
                    <a:ea typeface="Calibri" panose="020F0502020204030204" pitchFamily="34" charset="0"/>
                  </a:rPr>
                  <a:t> = 2,007m/s</a:t>
                </a:r>
                <a:endParaRPr lang="en-US" sz="2000" dirty="0">
                  <a:effectLst/>
                  <a:latin typeface="+mn-lt"/>
                  <a:ea typeface="Calibri" panose="020F0502020204030204" pitchFamily="34" charset="0"/>
                </a:endParaRPr>
              </a:p>
              <a:p>
                <a:pPr>
                  <a:spcBef>
                    <a:spcPts val="600"/>
                  </a:spcBef>
                  <a:spcAft>
                    <a:spcPts val="1000"/>
                  </a:spcAft>
                </a:pPr>
                <a:r>
                  <a:rPr lang="en-US" sz="2000" dirty="0" err="1">
                    <a:latin typeface="+mn-lt"/>
                    <a:ea typeface="Calibri" panose="020F0502020204030204" pitchFamily="34" charset="0"/>
                  </a:rPr>
                  <a:t>Tốc</a:t>
                </a:r>
                <a:r>
                  <a:rPr lang="en-US" sz="2000" dirty="0">
                    <a:latin typeface="+mn-lt"/>
                    <a:ea typeface="Calibri" panose="020F0502020204030204" pitchFamily="34" charset="0"/>
                  </a:rPr>
                  <a:t> </a:t>
                </a:r>
                <a:r>
                  <a:rPr lang="en-US" sz="2000" dirty="0" err="1">
                    <a:latin typeface="+mn-lt"/>
                    <a:ea typeface="Calibri" panose="020F0502020204030204" pitchFamily="34" charset="0"/>
                  </a:rPr>
                  <a:t>độ</a:t>
                </a:r>
                <a:r>
                  <a:rPr lang="en-US" sz="2000" dirty="0">
                    <a:latin typeface="+mn-lt"/>
                    <a:ea typeface="Calibri" panose="020F0502020204030204" pitchFamily="34" charset="0"/>
                  </a:rPr>
                  <a:t> TB </a:t>
                </a:r>
                <a:r>
                  <a:rPr lang="en-US" sz="2000" dirty="0" err="1">
                    <a:latin typeface="+mn-lt"/>
                    <a:ea typeface="Calibri" panose="020F0502020204030204" pitchFamily="34" charset="0"/>
                  </a:rPr>
                  <a:t>của</a:t>
                </a:r>
                <a:r>
                  <a:rPr lang="en-US" sz="2000" dirty="0">
                    <a:latin typeface="+mn-lt"/>
                    <a:ea typeface="Calibri" panose="020F0502020204030204" pitchFamily="34" charset="0"/>
                  </a:rPr>
                  <a:t> </a:t>
                </a:r>
                <a:r>
                  <a:rPr lang="en-US" sz="2000" dirty="0" err="1">
                    <a:latin typeface="+mn-lt"/>
                    <a:ea typeface="Calibri" panose="020F0502020204030204" pitchFamily="34" charset="0"/>
                  </a:rPr>
                  <a:t>vận</a:t>
                </a:r>
                <a:r>
                  <a:rPr lang="en-US" sz="2000" dirty="0">
                    <a:latin typeface="+mn-lt"/>
                    <a:ea typeface="Calibri" panose="020F0502020204030204" pitchFamily="34" charset="0"/>
                  </a:rPr>
                  <a:t> </a:t>
                </a:r>
                <a:r>
                  <a:rPr lang="en-US" sz="2000" dirty="0" err="1">
                    <a:latin typeface="+mn-lt"/>
                    <a:ea typeface="Calibri" panose="020F0502020204030204" pitchFamily="34" charset="0"/>
                  </a:rPr>
                  <a:t>động</a:t>
                </a:r>
                <a:r>
                  <a:rPr lang="en-US" sz="2000" dirty="0">
                    <a:latin typeface="+mn-lt"/>
                    <a:ea typeface="Calibri" panose="020F0502020204030204" pitchFamily="34" charset="0"/>
                  </a:rPr>
                  <a:t> </a:t>
                </a:r>
                <a:r>
                  <a:rPr lang="en-US" sz="2000" dirty="0" err="1">
                    <a:latin typeface="+mn-lt"/>
                    <a:ea typeface="Calibri" panose="020F0502020204030204" pitchFamily="34" charset="0"/>
                  </a:rPr>
                  <a:t>viên</a:t>
                </a:r>
                <a:r>
                  <a:rPr lang="en-US" sz="2000" dirty="0">
                    <a:latin typeface="+mn-lt"/>
                    <a:ea typeface="Calibri" panose="020F0502020204030204" pitchFamily="34" charset="0"/>
                  </a:rPr>
                  <a:t> </a:t>
                </a:r>
                <a:r>
                  <a:rPr lang="en-US" sz="2000" dirty="0" err="1">
                    <a:latin typeface="+mn-lt"/>
                    <a:ea typeface="Calibri" panose="020F0502020204030204" pitchFamily="34" charset="0"/>
                  </a:rPr>
                  <a:t>nội</a:t>
                </a:r>
                <a:r>
                  <a:rPr lang="en-US" sz="2000" dirty="0">
                    <a:latin typeface="+mn-lt"/>
                    <a:ea typeface="Calibri" panose="020F0502020204030204" pitchFamily="34" charset="0"/>
                  </a:rPr>
                  <a:t> dung 200m </a:t>
                </a:r>
                <a:r>
                  <a:rPr lang="en-US" sz="2000" dirty="0" err="1">
                    <a:latin typeface="+mn-lt"/>
                    <a:ea typeface="Calibri" panose="020F0502020204030204" pitchFamily="34" charset="0"/>
                  </a:rPr>
                  <a:t>là</a:t>
                </a:r>
                <a:r>
                  <a:rPr lang="en-US" sz="20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mbria Math" panose="02040503050406030204" pitchFamily="18" charset="0"/>
                            <a:cs typeface="Cambria Math" panose="02040503050406030204" pitchFamily="18" charset="0"/>
                          </a:rPr>
                        </m:ctrlPr>
                      </m:fPr>
                      <m:num>
                        <m:r>
                          <a:rPr lang="en-US" sz="2400" i="1">
                            <a:latin typeface="Cambria Math" panose="02040503050406030204" pitchFamily="18" charset="0"/>
                            <a:ea typeface="Cambria Math" panose="02040503050406030204" pitchFamily="18" charset="0"/>
                            <a:cs typeface="Cambria Math" panose="02040503050406030204" pitchFamily="18" charset="0"/>
                          </a:rPr>
                          <m:t>200</m:t>
                        </m:r>
                      </m:num>
                      <m:den>
                        <m:r>
                          <a:rPr lang="en-US" sz="2400" i="1">
                            <a:latin typeface="Cambria Math" panose="02040503050406030204" pitchFamily="18" charset="0"/>
                            <a:ea typeface="Cambria Math" panose="02040503050406030204" pitchFamily="18" charset="0"/>
                            <a:cs typeface="Cambria Math" panose="02040503050406030204" pitchFamily="18" charset="0"/>
                          </a:rPr>
                          <m:t>111,51</m:t>
                        </m:r>
                      </m:den>
                    </m:f>
                  </m:oMath>
                </a14:m>
                <a:r>
                  <a:rPr lang="en-US" sz="2000" dirty="0">
                    <a:latin typeface="+mn-lt"/>
                    <a:ea typeface="Calibri" panose="020F0502020204030204" pitchFamily="34" charset="0"/>
                  </a:rPr>
                  <a:t> = 1,79m/s</a:t>
                </a:r>
                <a:endParaRPr lang="en-US" sz="2000" dirty="0">
                  <a:effectLst/>
                  <a:latin typeface="+mn-lt"/>
                  <a:ea typeface="Calibri" panose="020F0502020204030204" pitchFamily="34" charset="0"/>
                </a:endParaRPr>
              </a:p>
              <a:p>
                <a:pPr>
                  <a:spcBef>
                    <a:spcPts val="600"/>
                  </a:spcBef>
                  <a:spcAft>
                    <a:spcPts val="1000"/>
                  </a:spcAft>
                </a:pPr>
                <a:r>
                  <a:rPr lang="en-US" sz="2000" dirty="0">
                    <a:latin typeface="+mn-lt"/>
                    <a:ea typeface="Calibri" panose="020F0502020204030204" pitchFamily="34" charset="0"/>
                  </a:rPr>
                  <a:t>          </a:t>
                </a:r>
                <a:r>
                  <a:rPr lang="en-US" sz="2000" dirty="0" err="1">
                    <a:latin typeface="+mn-lt"/>
                    <a:ea typeface="Calibri" panose="020F0502020204030204" pitchFamily="34" charset="0"/>
                  </a:rPr>
                  <a:t>Người</a:t>
                </a:r>
                <a:r>
                  <a:rPr lang="en-US" sz="2000" dirty="0">
                    <a:latin typeface="+mn-lt"/>
                    <a:ea typeface="Calibri" panose="020F0502020204030204" pitchFamily="34" charset="0"/>
                  </a:rPr>
                  <a:t> </a:t>
                </a:r>
                <a:r>
                  <a:rPr lang="en-US" sz="2000" dirty="0" err="1">
                    <a:latin typeface="+mn-lt"/>
                    <a:ea typeface="Calibri" panose="020F0502020204030204" pitchFamily="34" charset="0"/>
                  </a:rPr>
                  <a:t>này</a:t>
                </a:r>
                <a:r>
                  <a:rPr lang="en-US" sz="2000" dirty="0">
                    <a:latin typeface="+mn-lt"/>
                    <a:ea typeface="Calibri" panose="020F0502020204030204" pitchFamily="34" charset="0"/>
                  </a:rPr>
                  <a:t> </a:t>
                </a:r>
                <a:r>
                  <a:rPr lang="en-US" sz="2000" dirty="0" err="1">
                    <a:latin typeface="+mn-lt"/>
                    <a:ea typeface="Calibri" panose="020F0502020204030204" pitchFamily="34" charset="0"/>
                  </a:rPr>
                  <a:t>bơi</a:t>
                </a:r>
                <a:r>
                  <a:rPr lang="en-US" sz="2000" dirty="0">
                    <a:latin typeface="+mn-lt"/>
                    <a:ea typeface="Calibri" panose="020F0502020204030204" pitchFamily="34" charset="0"/>
                  </a:rPr>
                  <a:t> </a:t>
                </a:r>
                <a:r>
                  <a:rPr lang="en-US" sz="2000" dirty="0" err="1">
                    <a:latin typeface="+mn-lt"/>
                    <a:ea typeface="Calibri" panose="020F0502020204030204" pitchFamily="34" charset="0"/>
                  </a:rPr>
                  <a:t>nhanh</a:t>
                </a:r>
                <a:r>
                  <a:rPr lang="en-US" sz="2000" dirty="0">
                    <a:latin typeface="+mn-lt"/>
                    <a:ea typeface="Calibri" panose="020F0502020204030204" pitchFamily="34" charset="0"/>
                  </a:rPr>
                  <a:t> </a:t>
                </a:r>
                <a:r>
                  <a:rPr lang="en-US" sz="2000" dirty="0" err="1">
                    <a:latin typeface="+mn-lt"/>
                    <a:ea typeface="Calibri" panose="020F0502020204030204" pitchFamily="34" charset="0"/>
                  </a:rPr>
                  <a:t>hơn</a:t>
                </a:r>
                <a:r>
                  <a:rPr lang="en-US" sz="2000" dirty="0">
                    <a:latin typeface="+mn-lt"/>
                    <a:ea typeface="Calibri" panose="020F0502020204030204" pitchFamily="34" charset="0"/>
                  </a:rPr>
                  <a:t> ở </a:t>
                </a:r>
                <a:r>
                  <a:rPr lang="en-US" sz="2000" dirty="0" err="1">
                    <a:latin typeface="+mn-lt"/>
                    <a:ea typeface="Calibri" panose="020F0502020204030204" pitchFamily="34" charset="0"/>
                  </a:rPr>
                  <a:t>nội</a:t>
                </a:r>
                <a:r>
                  <a:rPr lang="en-US" sz="2000" dirty="0">
                    <a:latin typeface="+mn-lt"/>
                    <a:ea typeface="Calibri" panose="020F0502020204030204" pitchFamily="34" charset="0"/>
                  </a:rPr>
                  <a:t> dung 200m.</a:t>
                </a:r>
                <a:endParaRPr lang="en-US" sz="2000" dirty="0">
                  <a:effectLst/>
                  <a:latin typeface="+mn-lt"/>
                  <a:ea typeface="Calibri" panose="020F050202020403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60209" y="2825244"/>
                <a:ext cx="7623425" cy="1934504"/>
              </a:xfrm>
              <a:prstGeom prst="rect">
                <a:avLst/>
              </a:prstGeom>
              <a:blipFill rotWithShape="0">
                <a:blip r:embed="rId4"/>
                <a:stretch>
                  <a:fillRect l="-799" r="-400" b="-4717"/>
                </a:stretch>
              </a:blipFill>
            </p:spPr>
            <p:txBody>
              <a:bodyPr/>
              <a:lstStyle/>
              <a:p>
                <a:r>
                  <a:rPr lang="en-US">
                    <a:noFill/>
                  </a:rPr>
                  <a:t> </a:t>
                </a:r>
              </a:p>
            </p:txBody>
          </p:sp>
        </mc:Fallback>
      </mc:AlternateContent>
      <p:sp>
        <p:nvSpPr>
          <p:cNvPr id="12" name="Right Arrow 11"/>
          <p:cNvSpPr/>
          <p:nvPr/>
        </p:nvSpPr>
        <p:spPr>
          <a:xfrm>
            <a:off x="860209" y="4425837"/>
            <a:ext cx="583309" cy="29795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81409" y="2425134"/>
            <a:ext cx="924674" cy="400110"/>
          </a:xfrm>
          <a:prstGeom prst="rect">
            <a:avLst/>
          </a:prstGeom>
          <a:solidFill>
            <a:schemeClr val="accent1">
              <a:lumMod val="75000"/>
            </a:schemeClr>
          </a:solidFill>
        </p:spPr>
        <p:txBody>
          <a:bodyPr wrap="square" rtlCol="0">
            <a:spAutoFit/>
          </a:bodyPr>
          <a:lstStyle/>
          <a:p>
            <a:pPr algn="ctr"/>
            <a:r>
              <a:rPr lang="en-US" sz="2000" b="1" dirty="0" err="1"/>
              <a:t>Giải</a:t>
            </a:r>
            <a:endParaRPr lang="en-US" sz="2000" b="1"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p:cTn id="26" dur="5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27" dur="5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28" dur="500"/>
                                        <p:tgtEl>
                                          <p:spTgt spid="11">
                                            <p:txEl>
                                              <p:pRg st="0" end="0"/>
                                            </p:txEl>
                                          </p:spTgt>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strVal val="#ppt_w+.3"/>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33" dur="500"/>
                                        <p:tgtEl>
                                          <p:spTgt spid="1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ppt_x</p:attrName>
                                        </p:attrNameLst>
                                      </p:cBhvr>
                                      <p:tavLst>
                                        <p:tav tm="0">
                                          <p:val>
                                            <p:strVal val="#ppt_x-#ppt_w*1.125000"/>
                                          </p:val>
                                        </p:tav>
                                        <p:tav tm="100000">
                                          <p:val>
                                            <p:strVal val="#ppt_x"/>
                                          </p:val>
                                        </p:tav>
                                      </p:tavLst>
                                    </p:anim>
                                    <p:animEffect transition="in" filter="wipe(right)">
                                      <p:cBhvr>
                                        <p:cTn id="39" dur="500"/>
                                        <p:tgtEl>
                                          <p:spTgt spid="12"/>
                                        </p:tgtEl>
                                      </p:cBhvr>
                                    </p:animEffect>
                                  </p:childTnLst>
                                </p:cTn>
                              </p:par>
                              <p:par>
                                <p:cTn id="40" presetID="22" presetClass="entr" presetSubtype="8" fill="hold" nodeType="with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wipe(left)">
                                      <p:cBhvr>
                                        <p:cTn id="4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8"/>
        <p:cNvGrpSpPr/>
        <p:nvPr/>
      </p:nvGrpSpPr>
      <p:grpSpPr>
        <a:xfrm>
          <a:off x="0" y="0"/>
          <a:ext cx="0" cy="0"/>
          <a:chOff x="0" y="0"/>
          <a:chExt cx="0" cy="0"/>
        </a:xfrm>
      </p:grpSpPr>
      <p:sp>
        <p:nvSpPr>
          <p:cNvPr id="15" name="Rectangle 14"/>
          <p:cNvSpPr/>
          <p:nvPr/>
        </p:nvSpPr>
        <p:spPr>
          <a:xfrm>
            <a:off x="861295" y="558240"/>
            <a:ext cx="2359941" cy="400110"/>
          </a:xfrm>
          <a:prstGeom prst="rect">
            <a:avLst/>
          </a:prstGeom>
        </p:spPr>
        <p:txBody>
          <a:bodyPr wrap="none">
            <a:spAutoFit/>
          </a:bodyPr>
          <a:lstStyle/>
          <a:p>
            <a:r>
              <a:rPr lang="en-US" sz="2000" b="1" dirty="0">
                <a:solidFill>
                  <a:schemeClr val="accent6">
                    <a:lumMod val="50000"/>
                  </a:schemeClr>
                </a:solidFill>
              </a:rPr>
              <a:t>c. </a:t>
            </a:r>
            <a:r>
              <a:rPr lang="en-US" sz="2000" b="1" dirty="0" err="1">
                <a:solidFill>
                  <a:schemeClr val="accent6">
                    <a:lumMod val="50000"/>
                  </a:schemeClr>
                </a:solidFill>
              </a:rPr>
              <a:t>Tốc</a:t>
            </a:r>
            <a:r>
              <a:rPr lang="en-US" sz="2000" b="1" dirty="0">
                <a:solidFill>
                  <a:schemeClr val="accent6">
                    <a:lumMod val="50000"/>
                  </a:schemeClr>
                </a:solidFill>
              </a:rPr>
              <a:t> </a:t>
            </a:r>
            <a:r>
              <a:rPr lang="en-US" sz="2000" b="1" dirty="0" err="1">
                <a:solidFill>
                  <a:schemeClr val="accent6">
                    <a:lumMod val="50000"/>
                  </a:schemeClr>
                </a:solidFill>
              </a:rPr>
              <a:t>độ</a:t>
            </a:r>
            <a:r>
              <a:rPr lang="en-US" sz="2000" b="1" dirty="0">
                <a:solidFill>
                  <a:schemeClr val="accent6">
                    <a:lumMod val="50000"/>
                  </a:schemeClr>
                </a:solidFill>
              </a:rPr>
              <a:t> </a:t>
            </a:r>
            <a:r>
              <a:rPr lang="en-US" sz="2000" b="1" dirty="0" err="1">
                <a:solidFill>
                  <a:schemeClr val="accent6">
                    <a:lumMod val="50000"/>
                  </a:schemeClr>
                </a:solidFill>
              </a:rPr>
              <a:t>tức</a:t>
            </a:r>
            <a:r>
              <a:rPr lang="en-US" sz="2000" b="1" dirty="0">
                <a:solidFill>
                  <a:schemeClr val="accent6">
                    <a:lumMod val="50000"/>
                  </a:schemeClr>
                </a:solidFill>
              </a:rPr>
              <a:t> </a:t>
            </a:r>
            <a:r>
              <a:rPr lang="en-US" sz="2000" b="1" dirty="0" err="1">
                <a:solidFill>
                  <a:schemeClr val="accent6">
                    <a:lumMod val="50000"/>
                  </a:schemeClr>
                </a:solidFill>
              </a:rPr>
              <a:t>thời</a:t>
            </a:r>
            <a:endParaRPr lang="en-US" sz="2000" b="1" dirty="0">
              <a:solidFill>
                <a:schemeClr val="accent6">
                  <a:lumMod val="50000"/>
                </a:schemeClr>
              </a:solidFill>
            </a:endParaRPr>
          </a:p>
        </p:txBody>
      </p:sp>
      <p:sp>
        <p:nvSpPr>
          <p:cNvPr id="16" name="Rectangle 15"/>
          <p:cNvSpPr/>
          <p:nvPr/>
        </p:nvSpPr>
        <p:spPr>
          <a:xfrm>
            <a:off x="958957" y="1144178"/>
            <a:ext cx="6436760" cy="1477328"/>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000" dirty="0" err="1"/>
              <a:t>Tốc</a:t>
            </a:r>
            <a:r>
              <a:rPr lang="en-US" sz="2000" dirty="0"/>
              <a:t> </a:t>
            </a:r>
            <a:r>
              <a:rPr lang="en-US" sz="2000" dirty="0" err="1"/>
              <a:t>độ</a:t>
            </a:r>
            <a:r>
              <a:rPr lang="en-US" sz="2000" dirty="0"/>
              <a:t> </a:t>
            </a:r>
            <a:r>
              <a:rPr lang="en-US" sz="2000" dirty="0" err="1"/>
              <a:t>trung</a:t>
            </a:r>
            <a:r>
              <a:rPr lang="en-US" sz="2000" dirty="0"/>
              <a:t> </a:t>
            </a:r>
            <a:r>
              <a:rPr lang="en-US" sz="2000" dirty="0" err="1"/>
              <a:t>bình</a:t>
            </a:r>
            <a:r>
              <a:rPr lang="en-US" sz="2000" dirty="0"/>
              <a:t> </a:t>
            </a:r>
            <a:r>
              <a:rPr lang="en-US" sz="2000" dirty="0" err="1"/>
              <a:t>tính</a:t>
            </a:r>
            <a:r>
              <a:rPr lang="en-US" sz="2000" dirty="0"/>
              <a:t> </a:t>
            </a:r>
            <a:r>
              <a:rPr lang="en-US" sz="2000" dirty="0" err="1"/>
              <a:t>trong</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a:t>
            </a:r>
            <a:r>
              <a:rPr lang="en-US" sz="2000" dirty="0" err="1"/>
              <a:t>rất</a:t>
            </a:r>
            <a:r>
              <a:rPr lang="en-US" sz="2000" dirty="0"/>
              <a:t> </a:t>
            </a:r>
            <a:r>
              <a:rPr lang="en-US" sz="2000" dirty="0" err="1"/>
              <a:t>nhỏ</a:t>
            </a:r>
            <a:r>
              <a:rPr lang="en-US" sz="2000" dirty="0"/>
              <a:t> </a:t>
            </a:r>
            <a:r>
              <a:rPr lang="en-US" sz="2000" dirty="0" err="1"/>
              <a:t>là</a:t>
            </a:r>
            <a:r>
              <a:rPr lang="en-US" sz="2000" dirty="0"/>
              <a:t> </a:t>
            </a:r>
            <a:r>
              <a:rPr lang="en-US" sz="2000" b="1" dirty="0" err="1"/>
              <a:t>tốc</a:t>
            </a:r>
            <a:r>
              <a:rPr lang="en-US" sz="2000" b="1" dirty="0"/>
              <a:t> </a:t>
            </a:r>
            <a:r>
              <a:rPr lang="en-US" sz="2000" b="1" dirty="0" err="1"/>
              <a:t>độ</a:t>
            </a:r>
            <a:r>
              <a:rPr lang="en-US" sz="2000" b="1" dirty="0"/>
              <a:t> </a:t>
            </a:r>
            <a:r>
              <a:rPr lang="en-US" sz="2000" b="1" dirty="0" err="1"/>
              <a:t>tức</a:t>
            </a:r>
            <a:r>
              <a:rPr lang="en-US" sz="2000" b="1" dirty="0"/>
              <a:t> </a:t>
            </a:r>
            <a:r>
              <a:rPr lang="en-US" sz="2000" b="1" dirty="0" err="1"/>
              <a:t>thời</a:t>
            </a:r>
            <a:r>
              <a:rPr lang="en-US" sz="2000" b="1" dirty="0"/>
              <a:t> </a:t>
            </a:r>
            <a:r>
              <a:rPr lang="en-US" sz="2000" dirty="0"/>
              <a:t>(</a:t>
            </a:r>
            <a:r>
              <a:rPr lang="en-US" sz="2000" dirty="0" err="1"/>
              <a:t>kí</a:t>
            </a:r>
            <a:r>
              <a:rPr lang="en-US" sz="2000" dirty="0"/>
              <a:t> </a:t>
            </a:r>
            <a:r>
              <a:rPr lang="en-US" sz="2000" dirty="0" err="1"/>
              <a:t>hiệu</a:t>
            </a:r>
            <a:r>
              <a:rPr lang="en-US" sz="2000" dirty="0"/>
              <a:t> V) </a:t>
            </a:r>
            <a:r>
              <a:rPr lang="en-US" sz="2000" dirty="0" err="1"/>
              <a:t>diễn</a:t>
            </a:r>
            <a:r>
              <a:rPr lang="en-US" sz="2000" dirty="0"/>
              <a:t> </a:t>
            </a:r>
            <a:r>
              <a:rPr lang="en-US" sz="2000" dirty="0" err="1"/>
              <a:t>tả</a:t>
            </a:r>
            <a:r>
              <a:rPr lang="en-US" sz="2000" dirty="0"/>
              <a:t> </a:t>
            </a:r>
            <a:r>
              <a:rPr lang="en-US" sz="2000" dirty="0" err="1"/>
              <a:t>sự</a:t>
            </a:r>
            <a:r>
              <a:rPr lang="en-US" sz="2000" dirty="0"/>
              <a:t> </a:t>
            </a:r>
            <a:r>
              <a:rPr lang="en-US" sz="2000" dirty="0" err="1"/>
              <a:t>nhanh</a:t>
            </a:r>
            <a:r>
              <a:rPr lang="en-US" sz="2000" dirty="0"/>
              <a:t>, </a:t>
            </a:r>
            <a:r>
              <a:rPr lang="en-US" sz="2000" dirty="0" err="1"/>
              <a:t>chậm</a:t>
            </a:r>
            <a:r>
              <a:rPr lang="en-US" sz="2000" dirty="0"/>
              <a:t> </a:t>
            </a:r>
            <a:r>
              <a:rPr lang="en-US" sz="2000" dirty="0" err="1"/>
              <a:t>của</a:t>
            </a:r>
            <a:r>
              <a:rPr lang="en-US" sz="2000" dirty="0"/>
              <a:t> </a:t>
            </a:r>
            <a:r>
              <a:rPr lang="en-US" sz="2000" dirty="0" err="1"/>
              <a:t>chuyển</a:t>
            </a:r>
            <a:r>
              <a:rPr lang="en-US" sz="2000" dirty="0"/>
              <a:t> </a:t>
            </a:r>
            <a:r>
              <a:rPr lang="en-US" sz="2000" dirty="0" err="1"/>
              <a:t>động</a:t>
            </a:r>
            <a:r>
              <a:rPr lang="en-US" sz="2000" dirty="0"/>
              <a:t> </a:t>
            </a:r>
            <a:r>
              <a:rPr lang="en-US" sz="2000" dirty="0" err="1"/>
              <a:t>tại</a:t>
            </a:r>
            <a:r>
              <a:rPr lang="en-US" sz="2000" dirty="0"/>
              <a:t> </a:t>
            </a:r>
            <a:r>
              <a:rPr lang="en-US" sz="2000" dirty="0" err="1"/>
              <a:t>thời</a:t>
            </a:r>
            <a:r>
              <a:rPr lang="en-US" sz="2000" dirty="0"/>
              <a:t> </a:t>
            </a:r>
            <a:r>
              <a:rPr lang="en-US" sz="2000" dirty="0" err="1"/>
              <a:t>điểm</a:t>
            </a:r>
            <a:r>
              <a:rPr lang="en-US" sz="2000" dirty="0"/>
              <a:t> </a:t>
            </a:r>
            <a:r>
              <a:rPr lang="en-US" sz="2000" dirty="0" err="1"/>
              <a:t>đó</a:t>
            </a:r>
            <a:r>
              <a:rPr lang="en-US" sz="2000" dirty="0"/>
              <a:t>.</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717" y="1200539"/>
            <a:ext cx="1131779" cy="1163961"/>
          </a:xfrm>
          <a:prstGeom prst="rect">
            <a:avLst/>
          </a:prstGeom>
        </p:spPr>
      </p:pic>
      <p:sp>
        <p:nvSpPr>
          <p:cNvPr id="20" name="Rounded Rectangular Callout 19"/>
          <p:cNvSpPr/>
          <p:nvPr/>
        </p:nvSpPr>
        <p:spPr>
          <a:xfrm>
            <a:off x="2513876" y="2807338"/>
            <a:ext cx="6000108" cy="1602769"/>
          </a:xfrm>
          <a:prstGeom prst="wedgeRoundRectCallout">
            <a:avLst>
              <a:gd name="adj1" fmla="val -55422"/>
              <a:gd name="adj2" fmla="val 43012"/>
              <a:gd name="adj3" fmla="val 16667"/>
            </a:avLst>
          </a:prstGeom>
          <a:solidFill>
            <a:schemeClr val="accent3">
              <a:lumMod val="60000"/>
              <a:lumOff val="40000"/>
            </a:schemeClr>
          </a:solidFill>
          <a:ln>
            <a:solidFill>
              <a:schemeClr val="accent3">
                <a:lumMod val="60000"/>
                <a:lumOff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rgbClr val="002060"/>
                </a:solidFill>
              </a:rPr>
              <a:t>Nêu</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tình</a:t>
            </a:r>
            <a:r>
              <a:rPr lang="en-US" sz="2000" dirty="0">
                <a:solidFill>
                  <a:srgbClr val="002060"/>
                </a:solidFill>
              </a:rPr>
              <a:t> </a:t>
            </a:r>
            <a:r>
              <a:rPr lang="en-US" sz="2000" dirty="0" err="1">
                <a:solidFill>
                  <a:srgbClr val="002060"/>
                </a:solidFill>
              </a:rPr>
              <a:t>huống</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tiễn</a:t>
            </a:r>
            <a:r>
              <a:rPr lang="en-US" sz="2000" dirty="0">
                <a:solidFill>
                  <a:srgbClr val="002060"/>
                </a:solidFill>
              </a:rPr>
              <a:t> </a:t>
            </a:r>
            <a:r>
              <a:rPr lang="en-US" sz="2000" dirty="0" err="1">
                <a:solidFill>
                  <a:srgbClr val="002060"/>
                </a:solidFill>
              </a:rPr>
              <a:t>chứng</a:t>
            </a:r>
            <a:r>
              <a:rPr lang="en-US" sz="2000" dirty="0">
                <a:solidFill>
                  <a:srgbClr val="002060"/>
                </a:solidFill>
              </a:rPr>
              <a:t> </a:t>
            </a:r>
            <a:r>
              <a:rPr lang="en-US" sz="2000" dirty="0" err="1">
                <a:solidFill>
                  <a:srgbClr val="002060"/>
                </a:solidFill>
              </a:rPr>
              <a:t>tỏ</a:t>
            </a:r>
            <a:r>
              <a:rPr lang="en-US" sz="2000" dirty="0">
                <a:solidFill>
                  <a:srgbClr val="002060"/>
                </a:solidFill>
              </a:rPr>
              <a:t> </a:t>
            </a:r>
            <a:r>
              <a:rPr lang="en-US" sz="2000" dirty="0" err="1">
                <a:solidFill>
                  <a:srgbClr val="002060"/>
                </a:solidFill>
              </a:rPr>
              <a:t>tốc</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trung</a:t>
            </a:r>
            <a:r>
              <a:rPr lang="en-US" sz="2000" dirty="0">
                <a:solidFill>
                  <a:srgbClr val="002060"/>
                </a:solidFill>
              </a:rPr>
              <a:t> </a:t>
            </a:r>
            <a:r>
              <a:rPr lang="en-US" sz="2000" dirty="0" err="1">
                <a:solidFill>
                  <a:srgbClr val="002060"/>
                </a:solidFill>
              </a:rPr>
              <a:t>bình</a:t>
            </a:r>
            <a:r>
              <a:rPr lang="en-US" sz="2000" dirty="0">
                <a:solidFill>
                  <a:srgbClr val="002060"/>
                </a:solidFill>
              </a:rPr>
              <a:t> </a:t>
            </a:r>
            <a:r>
              <a:rPr lang="en-US" sz="2000" dirty="0" err="1">
                <a:solidFill>
                  <a:srgbClr val="002060"/>
                </a:solidFill>
              </a:rPr>
              <a:t>không</a:t>
            </a:r>
            <a:r>
              <a:rPr lang="en-US" sz="2000" dirty="0">
                <a:solidFill>
                  <a:srgbClr val="002060"/>
                </a:solidFill>
              </a:rPr>
              <a:t> </a:t>
            </a:r>
            <a:r>
              <a:rPr lang="en-US" sz="2000" dirty="0" err="1">
                <a:solidFill>
                  <a:srgbClr val="002060"/>
                </a:solidFill>
              </a:rPr>
              <a:t>diễn</a:t>
            </a:r>
            <a:r>
              <a:rPr lang="en-US" sz="2000" dirty="0">
                <a:solidFill>
                  <a:srgbClr val="002060"/>
                </a:solidFill>
              </a:rPr>
              <a:t> </a:t>
            </a:r>
            <a:r>
              <a:rPr lang="en-US" sz="2000" dirty="0" err="1">
                <a:solidFill>
                  <a:srgbClr val="002060"/>
                </a:solidFill>
              </a:rPr>
              <a:t>tả</a:t>
            </a:r>
            <a:r>
              <a:rPr lang="en-US" sz="2000" dirty="0">
                <a:solidFill>
                  <a:srgbClr val="002060"/>
                </a:solidFill>
              </a:rPr>
              <a:t> </a:t>
            </a:r>
            <a:r>
              <a:rPr lang="en-US" sz="2000" dirty="0" err="1">
                <a:solidFill>
                  <a:srgbClr val="002060"/>
                </a:solidFill>
              </a:rPr>
              <a:t>đúng</a:t>
            </a:r>
            <a:r>
              <a:rPr lang="en-US" sz="2000" dirty="0">
                <a:solidFill>
                  <a:srgbClr val="002060"/>
                </a:solidFill>
              </a:rPr>
              <a:t> </a:t>
            </a:r>
            <a:r>
              <a:rPr lang="en-US" sz="2000" dirty="0" err="1">
                <a:solidFill>
                  <a:srgbClr val="002060"/>
                </a:solidFill>
              </a:rPr>
              <a:t>tính</a:t>
            </a:r>
            <a:r>
              <a:rPr lang="en-US" sz="2000" dirty="0">
                <a:solidFill>
                  <a:srgbClr val="002060"/>
                </a:solidFill>
              </a:rPr>
              <a:t> </a:t>
            </a:r>
            <a:r>
              <a:rPr lang="en-US" sz="2000" dirty="0" err="1">
                <a:solidFill>
                  <a:srgbClr val="002060"/>
                </a:solidFill>
              </a:rPr>
              <a:t>nhanh</a:t>
            </a:r>
            <a:r>
              <a:rPr lang="en-US" sz="2000" dirty="0">
                <a:solidFill>
                  <a:srgbClr val="002060"/>
                </a:solidFill>
              </a:rPr>
              <a:t> </a:t>
            </a:r>
            <a:r>
              <a:rPr lang="en-US" sz="2000" dirty="0" err="1">
                <a:solidFill>
                  <a:srgbClr val="002060"/>
                </a:solidFill>
              </a:rPr>
              <a:t>chậm</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chuyển</a:t>
            </a:r>
            <a:r>
              <a:rPr lang="en-US" sz="2000" dirty="0">
                <a:solidFill>
                  <a:srgbClr val="002060"/>
                </a:solidFill>
              </a:rPr>
              <a:t> </a:t>
            </a:r>
            <a:r>
              <a:rPr lang="en-US" sz="2000" dirty="0" err="1">
                <a:solidFill>
                  <a:srgbClr val="002060"/>
                </a:solidFill>
              </a:rPr>
              <a:t>động</a:t>
            </a:r>
            <a:r>
              <a:rPr lang="en-US" sz="2000" dirty="0">
                <a:solidFill>
                  <a:srgbClr val="002060"/>
                </a:solidFill>
              </a:rPr>
              <a:t>.</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295" y="3255662"/>
            <a:ext cx="1259976" cy="1154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500" fill="hold"/>
                                        <p:tgtEl>
                                          <p:spTgt spid="16">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1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upRigh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2"/>
        <p:cNvGrpSpPr/>
        <p:nvPr/>
      </p:nvGrpSpPr>
      <p:grpSpPr>
        <a:xfrm>
          <a:off x="0" y="0"/>
          <a:ext cx="0" cy="0"/>
          <a:chOff x="0" y="0"/>
          <a:chExt cx="0" cy="0"/>
        </a:xfrm>
      </p:grpSpPr>
      <p:sp>
        <p:nvSpPr>
          <p:cNvPr id="9" name="Oval Callout 8"/>
          <p:cNvSpPr/>
          <p:nvPr/>
        </p:nvSpPr>
        <p:spPr>
          <a:xfrm>
            <a:off x="760289" y="441790"/>
            <a:ext cx="1171253" cy="760287"/>
          </a:xfrm>
          <a:prstGeom prst="wedgeEllipseCallout">
            <a:avLst>
              <a:gd name="adj1" fmla="val 29167"/>
              <a:gd name="adj2" fmla="val 57305"/>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Ví</a:t>
            </a:r>
            <a:r>
              <a:rPr lang="en-US" sz="2000" b="1" dirty="0"/>
              <a:t> </a:t>
            </a:r>
            <a:r>
              <a:rPr lang="en-US" sz="2000" b="1" dirty="0" err="1"/>
              <a:t>dụ</a:t>
            </a:r>
            <a:endParaRPr lang="en-US" sz="2000" b="1" dirty="0"/>
          </a:p>
        </p:txBody>
      </p:sp>
      <p:sp>
        <p:nvSpPr>
          <p:cNvPr id="10" name="Rectangle 9"/>
          <p:cNvSpPr/>
          <p:nvPr/>
        </p:nvSpPr>
        <p:spPr>
          <a:xfrm>
            <a:off x="1931542" y="1026186"/>
            <a:ext cx="6149083" cy="1938992"/>
          </a:xfrm>
          <a:prstGeom prst="rect">
            <a:avLst/>
          </a:prstGeom>
        </p:spPr>
        <p:txBody>
          <a:bodyPr wrap="square">
            <a:spAutoFit/>
          </a:bodyPr>
          <a:lstStyle/>
          <a:p>
            <a:pPr algn="just">
              <a:lnSpc>
                <a:spcPct val="150000"/>
              </a:lnSpc>
            </a:pPr>
            <a:r>
              <a:rPr lang="vi-VN" sz="2000" dirty="0">
                <a:solidFill>
                  <a:srgbClr val="002060"/>
                </a:solidFill>
              </a:rPr>
              <a:t>Một xe máy chạy trên quãng đường dài 500m trong thời gian 40s. Như vậy tốc độ trung bình của xe là 12,5m/s. Nhưng trên quãng đường đó, có lúc xe đi với tốc độ 10m/s, có khi lại đi với tốc độ 15m/s. </a:t>
            </a:r>
            <a:endParaRPr lang="en-US" sz="2000" dirty="0">
              <a:solidFill>
                <a:srgbClr val="00206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55608">
            <a:off x="1222529" y="2614606"/>
            <a:ext cx="899150" cy="1022946"/>
          </a:xfrm>
          <a:prstGeom prst="rect">
            <a:avLst/>
          </a:prstGeom>
        </p:spPr>
      </p:pic>
      <p:sp>
        <p:nvSpPr>
          <p:cNvPr id="12" name="Rounded Rectangle 11"/>
          <p:cNvSpPr/>
          <p:nvPr/>
        </p:nvSpPr>
        <p:spPr>
          <a:xfrm>
            <a:off x="2137026" y="3286980"/>
            <a:ext cx="5075434" cy="1181528"/>
          </a:xfrm>
          <a:prstGeom prst="roundRect">
            <a:avLst>
              <a:gd name="adj" fmla="val 35154"/>
            </a:avLst>
          </a:prstGeom>
          <a:solidFill>
            <a:schemeClr val="accent4">
              <a:lumMod val="40000"/>
              <a:lumOff val="60000"/>
            </a:scheme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00000"/>
                </a:solidFill>
              </a:rPr>
              <a:t>Tốc</a:t>
            </a:r>
            <a:r>
              <a:rPr lang="en-US" sz="2000" dirty="0">
                <a:solidFill>
                  <a:srgbClr val="000000"/>
                </a:solidFill>
              </a:rPr>
              <a:t> </a:t>
            </a:r>
            <a:r>
              <a:rPr lang="en-US" sz="2000" dirty="0" err="1">
                <a:solidFill>
                  <a:srgbClr val="000000"/>
                </a:solidFill>
              </a:rPr>
              <a:t>độ</a:t>
            </a:r>
            <a:r>
              <a:rPr lang="en-US" sz="2000" dirty="0">
                <a:solidFill>
                  <a:srgbClr val="000000"/>
                </a:solidFill>
              </a:rPr>
              <a:t> </a:t>
            </a:r>
            <a:r>
              <a:rPr lang="en-US" sz="2000" dirty="0" err="1">
                <a:solidFill>
                  <a:srgbClr val="000000"/>
                </a:solidFill>
              </a:rPr>
              <a:t>trung</a:t>
            </a:r>
            <a:r>
              <a:rPr lang="en-US" sz="2000" dirty="0">
                <a:solidFill>
                  <a:srgbClr val="000000"/>
                </a:solidFill>
              </a:rPr>
              <a:t> </a:t>
            </a:r>
            <a:r>
              <a:rPr lang="en-US" sz="2000" dirty="0" err="1">
                <a:solidFill>
                  <a:srgbClr val="000000"/>
                </a:solidFill>
              </a:rPr>
              <a:t>bình</a:t>
            </a:r>
            <a:r>
              <a:rPr lang="en-US" sz="2000" dirty="0">
                <a:solidFill>
                  <a:srgbClr val="000000"/>
                </a:solidFill>
              </a:rPr>
              <a:t> </a:t>
            </a:r>
            <a:r>
              <a:rPr lang="en-US" sz="2000" dirty="0" err="1">
                <a:solidFill>
                  <a:srgbClr val="000000"/>
                </a:solidFill>
              </a:rPr>
              <a:t>không</a:t>
            </a:r>
            <a:r>
              <a:rPr lang="en-US" sz="2000" dirty="0">
                <a:solidFill>
                  <a:srgbClr val="000000"/>
                </a:solidFill>
              </a:rPr>
              <a:t> </a:t>
            </a:r>
            <a:r>
              <a:rPr lang="en-US" sz="2000" dirty="0" err="1">
                <a:solidFill>
                  <a:srgbClr val="000000"/>
                </a:solidFill>
              </a:rPr>
              <a:t>diễn</a:t>
            </a:r>
            <a:r>
              <a:rPr lang="en-US" sz="2000" dirty="0">
                <a:solidFill>
                  <a:srgbClr val="000000"/>
                </a:solidFill>
              </a:rPr>
              <a:t> </a:t>
            </a:r>
            <a:r>
              <a:rPr lang="en-US" sz="2000" dirty="0" err="1">
                <a:solidFill>
                  <a:srgbClr val="000000"/>
                </a:solidFill>
              </a:rPr>
              <a:t>tả</a:t>
            </a:r>
            <a:r>
              <a:rPr lang="en-US" sz="2000" dirty="0">
                <a:solidFill>
                  <a:srgbClr val="000000"/>
                </a:solidFill>
              </a:rPr>
              <a:t> </a:t>
            </a:r>
            <a:r>
              <a:rPr lang="en-US" sz="2000" dirty="0" err="1">
                <a:solidFill>
                  <a:srgbClr val="000000"/>
                </a:solidFill>
              </a:rPr>
              <a:t>đúng</a:t>
            </a:r>
            <a:r>
              <a:rPr lang="en-US" sz="2000" dirty="0">
                <a:solidFill>
                  <a:srgbClr val="000000"/>
                </a:solidFill>
              </a:rPr>
              <a:t> </a:t>
            </a:r>
            <a:r>
              <a:rPr lang="en-US" sz="2000" dirty="0" err="1">
                <a:solidFill>
                  <a:srgbClr val="000000"/>
                </a:solidFill>
              </a:rPr>
              <a:t>tính</a:t>
            </a:r>
            <a:r>
              <a:rPr lang="en-US" sz="2000" dirty="0">
                <a:solidFill>
                  <a:srgbClr val="000000"/>
                </a:solidFill>
              </a:rPr>
              <a:t> </a:t>
            </a:r>
            <a:r>
              <a:rPr lang="en-US" sz="2000" dirty="0" err="1">
                <a:solidFill>
                  <a:srgbClr val="000000"/>
                </a:solidFill>
              </a:rPr>
              <a:t>nhanh</a:t>
            </a:r>
            <a:r>
              <a:rPr lang="en-US" sz="2000" dirty="0">
                <a:solidFill>
                  <a:srgbClr val="000000"/>
                </a:solidFill>
              </a:rPr>
              <a:t>, </a:t>
            </a:r>
            <a:r>
              <a:rPr lang="en-US" sz="2000" dirty="0" err="1">
                <a:solidFill>
                  <a:srgbClr val="000000"/>
                </a:solidFill>
              </a:rPr>
              <a:t>chậm</a:t>
            </a:r>
            <a:r>
              <a:rPr lang="en-US" sz="2000" dirty="0">
                <a:solidFill>
                  <a:srgbClr val="000000"/>
                </a:solidFill>
              </a:rPr>
              <a:t> </a:t>
            </a:r>
            <a:r>
              <a:rPr lang="en-US" sz="2000" dirty="0" err="1">
                <a:solidFill>
                  <a:srgbClr val="000000"/>
                </a:solidFill>
              </a:rPr>
              <a:t>của</a:t>
            </a:r>
            <a:r>
              <a:rPr lang="en-US" sz="2000" dirty="0">
                <a:solidFill>
                  <a:srgbClr val="000000"/>
                </a:solidFill>
              </a:rPr>
              <a:t> </a:t>
            </a:r>
            <a:r>
              <a:rPr lang="en-US" sz="2000" dirty="0" err="1">
                <a:solidFill>
                  <a:srgbClr val="000000"/>
                </a:solidFill>
              </a:rPr>
              <a:t>chuyển</a:t>
            </a:r>
            <a:r>
              <a:rPr lang="en-US" sz="2000" dirty="0">
                <a:solidFill>
                  <a:srgbClr val="000000"/>
                </a:solidFill>
              </a:rPr>
              <a:t> </a:t>
            </a:r>
            <a:r>
              <a:rPr lang="en-US" sz="2000" dirty="0" err="1">
                <a:solidFill>
                  <a:srgbClr val="000000"/>
                </a:solidFill>
              </a:rPr>
              <a:t>động</a:t>
            </a:r>
            <a:r>
              <a:rPr lang="en-US" sz="2000" dirty="0">
                <a:solidFill>
                  <a:srgbClr val="000000"/>
                </a:solidFill>
              </a:rPr>
              <a: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381" y="3878494"/>
            <a:ext cx="1282888" cy="118002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636" y="3596286"/>
            <a:ext cx="900377" cy="56441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066" y="3404732"/>
            <a:ext cx="804742" cy="151193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7"/>
        <p:cNvGrpSpPr/>
        <p:nvPr/>
      </p:nvGrpSpPr>
      <p:grpSpPr>
        <a:xfrm>
          <a:off x="0" y="0"/>
          <a:ext cx="0" cy="0"/>
          <a:chOff x="0" y="0"/>
          <a:chExt cx="0" cy="0"/>
        </a:xfrm>
      </p:grpSpPr>
      <p:sp>
        <p:nvSpPr>
          <p:cNvPr id="10" name="Rounded Rectangle 9"/>
          <p:cNvSpPr/>
          <p:nvPr/>
        </p:nvSpPr>
        <p:spPr>
          <a:xfrm>
            <a:off x="863031" y="400692"/>
            <a:ext cx="1746605" cy="616449"/>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t>2. </a:t>
            </a:r>
            <a:r>
              <a:rPr lang="en-US" sz="2000" b="1" dirty="0" err="1"/>
              <a:t>Vận</a:t>
            </a:r>
            <a:r>
              <a:rPr lang="en-US" sz="2000" b="1" dirty="0"/>
              <a:t> </a:t>
            </a:r>
            <a:r>
              <a:rPr lang="en-US" sz="2000" b="1" dirty="0" err="1"/>
              <a:t>tốc</a:t>
            </a:r>
            <a:endParaRPr lang="en-US" sz="2000" b="1" dirty="0"/>
          </a:p>
        </p:txBody>
      </p:sp>
      <p:sp>
        <p:nvSpPr>
          <p:cNvPr id="4" name="Rectangle 3"/>
          <p:cNvSpPr/>
          <p:nvPr/>
        </p:nvSpPr>
        <p:spPr>
          <a:xfrm>
            <a:off x="742521" y="1195237"/>
            <a:ext cx="2379177" cy="400110"/>
          </a:xfrm>
          <a:prstGeom prst="rect">
            <a:avLst/>
          </a:prstGeom>
        </p:spPr>
        <p:txBody>
          <a:bodyPr wrap="none">
            <a:spAutoFit/>
          </a:bodyPr>
          <a:lstStyle/>
          <a:p>
            <a:r>
              <a:rPr lang="en-US" sz="2000" b="1" dirty="0">
                <a:solidFill>
                  <a:schemeClr val="accent5">
                    <a:lumMod val="75000"/>
                  </a:schemeClr>
                </a:solidFill>
              </a:rPr>
              <a:t>a. </a:t>
            </a:r>
            <a:r>
              <a:rPr lang="en-US" sz="2000" b="1" dirty="0" err="1">
                <a:solidFill>
                  <a:schemeClr val="accent5">
                    <a:lumMod val="75000"/>
                  </a:schemeClr>
                </a:solidFill>
              </a:rPr>
              <a:t>Độ</a:t>
            </a:r>
            <a:r>
              <a:rPr lang="en-US" sz="2000" b="1" dirty="0">
                <a:solidFill>
                  <a:schemeClr val="accent5">
                    <a:lumMod val="75000"/>
                  </a:schemeClr>
                </a:solidFill>
              </a:rPr>
              <a:t> </a:t>
            </a:r>
            <a:r>
              <a:rPr lang="en-US" sz="2000" b="1" dirty="0" err="1">
                <a:solidFill>
                  <a:schemeClr val="accent5">
                    <a:lumMod val="75000"/>
                  </a:schemeClr>
                </a:solidFill>
              </a:rPr>
              <a:t>dịch</a:t>
            </a:r>
            <a:r>
              <a:rPr lang="en-US" sz="2000" b="1" dirty="0">
                <a:solidFill>
                  <a:schemeClr val="accent5">
                    <a:lumMod val="75000"/>
                  </a:schemeClr>
                </a:solidFill>
              </a:rPr>
              <a:t> </a:t>
            </a:r>
            <a:r>
              <a:rPr lang="en-US" sz="2000" b="1" dirty="0" err="1">
                <a:solidFill>
                  <a:schemeClr val="accent5">
                    <a:lumMod val="75000"/>
                  </a:schemeClr>
                </a:solidFill>
              </a:rPr>
              <a:t>chuyển</a:t>
            </a:r>
            <a:endParaRPr lang="en-US" sz="2000" b="1" dirty="0">
              <a:solidFill>
                <a:schemeClr val="accent5">
                  <a:lumMod val="75000"/>
                </a:schemeClr>
              </a:solidFill>
            </a:endParaRPr>
          </a:p>
        </p:txBody>
      </p:sp>
      <p:sp>
        <p:nvSpPr>
          <p:cNvPr id="5" name="TextBox 4"/>
          <p:cNvSpPr txBox="1"/>
          <p:nvPr/>
        </p:nvSpPr>
        <p:spPr>
          <a:xfrm>
            <a:off x="1037690" y="1686091"/>
            <a:ext cx="7068620" cy="369332"/>
          </a:xfrm>
          <a:prstGeom prst="rect">
            <a:avLst/>
          </a:prstGeom>
          <a:noFill/>
        </p:spPr>
        <p:txBody>
          <a:bodyPr wrap="square" rtlCol="0">
            <a:spAutoFit/>
          </a:bodyPr>
          <a:lstStyle/>
          <a:p>
            <a:pPr algn="ctr"/>
            <a:r>
              <a:rPr lang="en-US" sz="1800" b="1" i="1" dirty="0" err="1"/>
              <a:t>Đọc</a:t>
            </a:r>
            <a:r>
              <a:rPr lang="en-US" sz="1800" b="1" i="1" dirty="0"/>
              <a:t> </a:t>
            </a:r>
            <a:r>
              <a:rPr lang="en-US" sz="1800" b="1" i="1" dirty="0" err="1"/>
              <a:t>hai</a:t>
            </a:r>
            <a:r>
              <a:rPr lang="en-US" sz="1800" b="1" i="1" dirty="0"/>
              <a:t> </a:t>
            </a:r>
            <a:r>
              <a:rPr lang="en-US" sz="1800" b="1" i="1" dirty="0" err="1"/>
              <a:t>tình</a:t>
            </a:r>
            <a:r>
              <a:rPr lang="en-US" sz="1800" b="1" i="1" dirty="0"/>
              <a:t> </a:t>
            </a:r>
            <a:r>
              <a:rPr lang="en-US" sz="1800" b="1" i="1" dirty="0" err="1"/>
              <a:t>huống</a:t>
            </a:r>
            <a:r>
              <a:rPr lang="en-US" sz="1800" b="1" i="1" dirty="0"/>
              <a:t> SGK </a:t>
            </a:r>
            <a:r>
              <a:rPr lang="en-US" sz="1800" b="1" i="1" dirty="0" err="1"/>
              <a:t>trang</a:t>
            </a:r>
            <a:r>
              <a:rPr lang="en-US" sz="1800" b="1" i="1" dirty="0"/>
              <a:t> 26 </a:t>
            </a:r>
            <a:r>
              <a:rPr lang="en-US" sz="1800" b="1" i="1" dirty="0" err="1"/>
              <a:t>và</a:t>
            </a:r>
            <a:r>
              <a:rPr lang="en-US" sz="1800" b="1" i="1" dirty="0"/>
              <a:t> </a:t>
            </a:r>
            <a:r>
              <a:rPr lang="en-US" sz="1800" b="1" i="1" dirty="0" err="1"/>
              <a:t>quan</a:t>
            </a:r>
            <a:r>
              <a:rPr lang="en-US" sz="1800" b="1" i="1" dirty="0"/>
              <a:t> </a:t>
            </a:r>
            <a:r>
              <a:rPr lang="en-US" sz="1800" b="1" i="1" dirty="0" err="1"/>
              <a:t>sát</a:t>
            </a:r>
            <a:r>
              <a:rPr lang="en-US" sz="1800" b="1" i="1" dirty="0"/>
              <a:t> </a:t>
            </a:r>
            <a:r>
              <a:rPr lang="en-US" sz="1800" b="1" i="1" dirty="0" err="1"/>
              <a:t>Hình</a:t>
            </a:r>
            <a:r>
              <a:rPr lang="en-US" sz="1800" b="1" i="1" dirty="0"/>
              <a:t> 4.4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1" y="2146167"/>
            <a:ext cx="7243279" cy="2737741"/>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5"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7"/>
        <p:cNvGrpSpPr/>
        <p:nvPr/>
      </p:nvGrpSpPr>
      <p:grpSpPr>
        <a:xfrm>
          <a:off x="0" y="0"/>
          <a:ext cx="0" cy="0"/>
          <a:chOff x="0" y="0"/>
          <a:chExt cx="0" cy="0"/>
        </a:xfrm>
      </p:grpSpPr>
      <p:sp>
        <p:nvSpPr>
          <p:cNvPr id="3" name="Rounded Rectangular Callout 2"/>
          <p:cNvSpPr/>
          <p:nvPr/>
        </p:nvSpPr>
        <p:spPr>
          <a:xfrm>
            <a:off x="1469205" y="441788"/>
            <a:ext cx="6801493" cy="1582221"/>
          </a:xfrm>
          <a:prstGeom prst="wedgeRoundRectCallout">
            <a:avLst>
              <a:gd name="adj1" fmla="val -55453"/>
              <a:gd name="adj2" fmla="val 39799"/>
              <a:gd name="adj3" fmla="val 16667"/>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2060"/>
                </a:solidFill>
              </a:rPr>
              <a:t>H</a:t>
            </a:r>
            <a:r>
              <a:rPr lang="vi-VN" sz="2000" dirty="0">
                <a:solidFill>
                  <a:srgbClr val="002060"/>
                </a:solidFill>
              </a:rPr>
              <a:t>ãy xác định quãng đường đi được và chiều chuyển động của hai xe trong hình 4.4a và vận động viên trong hình 4.4b sau khoảng thời gian đã xác định.</a:t>
            </a: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59" y="441788"/>
            <a:ext cx="1043134" cy="955765"/>
          </a:xfrm>
          <a:prstGeom prst="rect">
            <a:avLst/>
          </a:prstGeom>
        </p:spPr>
      </p:pic>
      <p:sp>
        <p:nvSpPr>
          <p:cNvPr id="5" name="Oval Callout 4"/>
          <p:cNvSpPr/>
          <p:nvPr/>
        </p:nvSpPr>
        <p:spPr>
          <a:xfrm>
            <a:off x="503016" y="2270587"/>
            <a:ext cx="1395954" cy="811659"/>
          </a:xfrm>
          <a:prstGeom prst="wedgeEllipseCallout">
            <a:avLst>
              <a:gd name="adj1" fmla="val 35969"/>
              <a:gd name="adj2" fmla="val 57021"/>
            </a:avLst>
          </a:prstGeom>
          <a:solidFill>
            <a:schemeClr val="accent5"/>
          </a:solidFill>
          <a:ln>
            <a:solidFill>
              <a:schemeClr val="accent5"/>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Trả</a:t>
            </a:r>
            <a:r>
              <a:rPr lang="en-US" sz="2000" b="1" dirty="0"/>
              <a:t> </a:t>
            </a:r>
            <a:r>
              <a:rPr lang="en-US" sz="2000" b="1" dirty="0" err="1"/>
              <a:t>lời</a:t>
            </a:r>
            <a:endParaRPr lang="en-US" sz="2000" b="1" dirty="0"/>
          </a:p>
        </p:txBody>
      </p:sp>
      <mc:AlternateContent xmlns:mc="http://schemas.openxmlformats.org/markup-compatibility/2006" xmlns:a14="http://schemas.microsoft.com/office/drawing/2010/main">
        <mc:Choice Requires="a14">
          <p:sp>
            <p:nvSpPr>
              <p:cNvPr id="7" name="Rectangle 6"/>
              <p:cNvSpPr/>
              <p:nvPr/>
            </p:nvSpPr>
            <p:spPr>
              <a:xfrm>
                <a:off x="2080516" y="2270587"/>
                <a:ext cx="6477858" cy="2426305"/>
              </a:xfrm>
              <a:prstGeom prst="rect">
                <a:avLst/>
              </a:prstGeom>
            </p:spPr>
            <p:txBody>
              <a:bodyPr wrap="square">
                <a:spAutoFit/>
              </a:bodyPr>
              <a:lstStyle/>
              <a:p>
                <a:pPr algn="just">
                  <a:lnSpc>
                    <a:spcPct val="150000"/>
                  </a:lnSpc>
                  <a:spcAft>
                    <a:spcPts val="1000"/>
                  </a:spcAft>
                </a:pPr>
                <a:r>
                  <a:rPr lang="en-US" sz="1800" b="1" dirty="0" err="1">
                    <a:latin typeface="+mn-lt"/>
                    <a:ea typeface="Calibri" panose="020F0502020204030204" pitchFamily="34" charset="0"/>
                  </a:rPr>
                  <a:t>Trong</a:t>
                </a:r>
                <a:r>
                  <a:rPr lang="en-US" sz="1800" b="1" dirty="0">
                    <a:latin typeface="+mn-lt"/>
                    <a:ea typeface="Calibri" panose="020F0502020204030204" pitchFamily="34" charset="0"/>
                  </a:rPr>
                  <a:t> </a:t>
                </a:r>
                <a:r>
                  <a:rPr lang="en-US" sz="1800" b="1" dirty="0" err="1">
                    <a:latin typeface="+mn-lt"/>
                    <a:ea typeface="Calibri" panose="020F0502020204030204" pitchFamily="34" charset="0"/>
                  </a:rPr>
                  <a:t>khoảng</a:t>
                </a:r>
                <a:r>
                  <a:rPr lang="en-US" sz="1800" b="1" dirty="0">
                    <a:latin typeface="+mn-lt"/>
                    <a:ea typeface="Calibri" panose="020F0502020204030204" pitchFamily="34" charset="0"/>
                  </a:rPr>
                  <a:t> </a:t>
                </a:r>
                <a:r>
                  <a:rPr lang="en-US" sz="1800" b="1" dirty="0" err="1">
                    <a:latin typeface="+mn-lt"/>
                    <a:ea typeface="Calibri" panose="020F0502020204030204" pitchFamily="34" charset="0"/>
                  </a:rPr>
                  <a:t>thời</a:t>
                </a:r>
                <a:r>
                  <a:rPr lang="en-US" sz="1800" b="1" dirty="0">
                    <a:latin typeface="+mn-lt"/>
                    <a:ea typeface="Calibri" panose="020F0502020204030204" pitchFamily="34" charset="0"/>
                  </a:rPr>
                  <a:t> </a:t>
                </a:r>
                <a:r>
                  <a:rPr lang="en-US" sz="1800" b="1" dirty="0" err="1">
                    <a:latin typeface="+mn-lt"/>
                    <a:ea typeface="Calibri" panose="020F0502020204030204" pitchFamily="34" charset="0"/>
                  </a:rPr>
                  <a:t>gian</a:t>
                </a:r>
                <a:r>
                  <a:rPr lang="en-US" sz="1800" b="1" dirty="0">
                    <a:latin typeface="+mn-lt"/>
                    <a:ea typeface="Calibri" panose="020F0502020204030204" pitchFamily="34" charset="0"/>
                  </a:rPr>
                  <a:t> </a:t>
                </a:r>
                <a:r>
                  <a:rPr lang="en-US" sz="1800" b="1" dirty="0" err="1">
                    <a:latin typeface="+mn-lt"/>
                    <a:ea typeface="Calibri" panose="020F0502020204030204" pitchFamily="34" charset="0"/>
                  </a:rPr>
                  <a:t>xác</a:t>
                </a:r>
                <a:r>
                  <a:rPr lang="en-US" sz="1800" b="1" dirty="0">
                    <a:latin typeface="+mn-lt"/>
                    <a:ea typeface="Calibri" panose="020F0502020204030204" pitchFamily="34" charset="0"/>
                  </a:rPr>
                  <a:t> </a:t>
                </a:r>
                <a:r>
                  <a:rPr lang="en-US" sz="1800" b="1" dirty="0" err="1">
                    <a:latin typeface="+mn-lt"/>
                    <a:ea typeface="Calibri" panose="020F0502020204030204" pitchFamily="34" charset="0"/>
                  </a:rPr>
                  <a:t>định</a:t>
                </a:r>
                <a:r>
                  <a:rPr lang="en-US" sz="1800" b="1" dirty="0">
                    <a:latin typeface="+mn-lt"/>
                    <a:ea typeface="Calibri" panose="020F0502020204030204" pitchFamily="34" charset="0"/>
                  </a:rPr>
                  <a:t>:</a:t>
                </a:r>
                <a:endParaRPr lang="en-US" sz="1800" b="1" dirty="0">
                  <a:effectLst/>
                  <a:latin typeface="+mn-lt"/>
                  <a:ea typeface="Calibri" panose="020F0502020204030204" pitchFamily="34" charset="0"/>
                </a:endParaRPr>
              </a:p>
              <a:p>
                <a:pPr algn="just">
                  <a:lnSpc>
                    <a:spcPct val="150000"/>
                  </a:lnSpc>
                  <a:spcAft>
                    <a:spcPts val="1000"/>
                  </a:spcAft>
                </a:pPr>
                <a:r>
                  <a:rPr lang="en-US" sz="1800" dirty="0">
                    <a:latin typeface="+mn-lt"/>
                    <a:ea typeface="Calibri" panose="020F0502020204030204" pitchFamily="34" charset="0"/>
                  </a:rPr>
                  <a:t>+ </a:t>
                </a:r>
                <a:r>
                  <a:rPr lang="en-US" sz="1800" b="1" dirty="0" err="1">
                    <a:solidFill>
                      <a:schemeClr val="accent6">
                        <a:lumMod val="50000"/>
                      </a:schemeClr>
                    </a:solidFill>
                    <a:latin typeface="+mn-lt"/>
                    <a:ea typeface="Calibri" panose="020F0502020204030204" pitchFamily="34" charset="0"/>
                  </a:rPr>
                  <a:t>Hình</a:t>
                </a:r>
                <a:r>
                  <a:rPr lang="en-US" sz="1800" b="1" dirty="0">
                    <a:solidFill>
                      <a:schemeClr val="accent6">
                        <a:lumMod val="50000"/>
                      </a:schemeClr>
                    </a:solidFill>
                    <a:latin typeface="+mn-lt"/>
                    <a:ea typeface="Calibri" panose="020F0502020204030204" pitchFamily="34" charset="0"/>
                  </a:rPr>
                  <a:t> 4.4a: </a:t>
                </a:r>
                <a:r>
                  <a:rPr lang="en-US" sz="1800" dirty="0" err="1">
                    <a:latin typeface="+mn-lt"/>
                    <a:ea typeface="Calibri" panose="020F0502020204030204" pitchFamily="34" charset="0"/>
                  </a:rPr>
                  <a:t>cả</a:t>
                </a:r>
                <a:r>
                  <a:rPr lang="en-US" sz="1800" dirty="0">
                    <a:latin typeface="+mn-lt"/>
                    <a:ea typeface="Calibri" panose="020F0502020204030204" pitchFamily="34" charset="0"/>
                  </a:rPr>
                  <a:t> </a:t>
                </a:r>
                <a:r>
                  <a:rPr lang="en-US" sz="1800" dirty="0" err="1">
                    <a:latin typeface="+mn-lt"/>
                    <a:ea typeface="Calibri" panose="020F0502020204030204" pitchFamily="34" charset="0"/>
                  </a:rPr>
                  <a:t>xe</a:t>
                </a:r>
                <a:r>
                  <a:rPr lang="en-US" sz="1800" dirty="0">
                    <a:latin typeface="+mn-lt"/>
                    <a:ea typeface="Calibri" panose="020F0502020204030204" pitchFamily="34" charset="0"/>
                  </a:rPr>
                  <a:t> </a:t>
                </a:r>
                <a:r>
                  <a:rPr lang="en-US" sz="1800" dirty="0" err="1">
                    <a:latin typeface="+mn-lt"/>
                    <a:ea typeface="Calibri" panose="020F0502020204030204" pitchFamily="34" charset="0"/>
                  </a:rPr>
                  <a:t>xanh</a:t>
                </a:r>
                <a:r>
                  <a:rPr lang="en-US" sz="1800" dirty="0">
                    <a:latin typeface="+mn-lt"/>
                    <a:ea typeface="Calibri" panose="020F0502020204030204" pitchFamily="34" charset="0"/>
                  </a:rPr>
                  <a:t> </a:t>
                </a:r>
                <a:r>
                  <a:rPr lang="en-US" sz="1800" dirty="0" err="1">
                    <a:latin typeface="+mn-lt"/>
                    <a:ea typeface="Calibri" panose="020F0502020204030204" pitchFamily="34" charset="0"/>
                  </a:rPr>
                  <a:t>và</a:t>
                </a:r>
                <a:r>
                  <a:rPr lang="en-US" sz="1800" dirty="0">
                    <a:latin typeface="+mn-lt"/>
                    <a:ea typeface="Calibri" panose="020F0502020204030204" pitchFamily="34" charset="0"/>
                  </a:rPr>
                  <a:t> </a:t>
                </a:r>
                <a:r>
                  <a:rPr lang="en-US" sz="1800" dirty="0" err="1">
                    <a:latin typeface="+mn-lt"/>
                    <a:ea typeface="Calibri" panose="020F0502020204030204" pitchFamily="34" charset="0"/>
                  </a:rPr>
                  <a:t>xe</a:t>
                </a:r>
                <a:r>
                  <a:rPr lang="en-US" sz="1800" dirty="0">
                    <a:latin typeface="+mn-lt"/>
                    <a:ea typeface="Calibri" panose="020F0502020204030204" pitchFamily="34" charset="0"/>
                  </a:rPr>
                  <a:t> cam </a:t>
                </a:r>
                <a:r>
                  <a:rPr lang="en-US" sz="1800" dirty="0" err="1">
                    <a:latin typeface="+mn-lt"/>
                    <a:ea typeface="Calibri" panose="020F0502020204030204" pitchFamily="34" charset="0"/>
                  </a:rPr>
                  <a:t>đều</a:t>
                </a:r>
                <a:r>
                  <a:rPr lang="en-US" sz="1800" dirty="0">
                    <a:latin typeface="+mn-lt"/>
                    <a:ea typeface="Calibri" panose="020F0502020204030204" pitchFamily="34" charset="0"/>
                  </a:rPr>
                  <a:t> </a:t>
                </a:r>
                <a:r>
                  <a:rPr lang="en-US" sz="1800" dirty="0" err="1">
                    <a:latin typeface="+mn-lt"/>
                    <a:ea typeface="Calibri" panose="020F0502020204030204" pitchFamily="34" charset="0"/>
                  </a:rPr>
                  <a:t>đi</a:t>
                </a:r>
                <a:r>
                  <a:rPr lang="en-US" sz="1800" dirty="0">
                    <a:latin typeface="+mn-lt"/>
                    <a:ea typeface="Calibri" panose="020F0502020204030204" pitchFamily="34" charset="0"/>
                  </a:rPr>
                  <a:t> </a:t>
                </a:r>
                <a:r>
                  <a:rPr lang="en-US" sz="1800" dirty="0" err="1">
                    <a:latin typeface="+mn-lt"/>
                    <a:ea typeface="Calibri" panose="020F0502020204030204" pitchFamily="34" charset="0"/>
                  </a:rPr>
                  <a:t>được</a:t>
                </a:r>
                <a:r>
                  <a:rPr lang="en-US" sz="1800" dirty="0">
                    <a:latin typeface="+mn-lt"/>
                    <a:ea typeface="Calibri" panose="020F0502020204030204" pitchFamily="34" charset="0"/>
                  </a:rPr>
                  <a:t> </a:t>
                </a:r>
                <a:r>
                  <a:rPr lang="en-US" sz="1800" dirty="0" err="1">
                    <a:latin typeface="+mn-lt"/>
                    <a:ea typeface="Calibri" panose="020F0502020204030204" pitchFamily="34" charset="0"/>
                  </a:rPr>
                  <a:t>quãng</a:t>
                </a:r>
                <a:r>
                  <a:rPr lang="en-US" sz="1800" dirty="0">
                    <a:latin typeface="+mn-lt"/>
                    <a:ea typeface="Calibri" panose="020F0502020204030204" pitchFamily="34" charset="0"/>
                  </a:rPr>
                  <a:t> </a:t>
                </a:r>
                <a:r>
                  <a:rPr lang="en-US" sz="1800" dirty="0" err="1">
                    <a:latin typeface="+mn-lt"/>
                    <a:ea typeface="Calibri" panose="020F0502020204030204" pitchFamily="34" charset="0"/>
                  </a:rPr>
                  <a:t>đường</a:t>
                </a:r>
                <a:r>
                  <a:rPr lang="en-US" sz="1800" dirty="0">
                    <a:latin typeface="+mn-lt"/>
                    <a:ea typeface="Calibri" panose="020F0502020204030204" pitchFamily="34" charset="0"/>
                  </a:rPr>
                  <a:t> </a:t>
                </a:r>
                <a:r>
                  <a:rPr lang="en-US" sz="1800" dirty="0" err="1">
                    <a:latin typeface="+mn-lt"/>
                    <a:ea typeface="Calibri" panose="020F0502020204030204" pitchFamily="34" charset="0"/>
                  </a:rPr>
                  <a:t>là</a:t>
                </a:r>
                <a:r>
                  <a:rPr lang="en-US" sz="1800" dirty="0">
                    <a:latin typeface="+mn-lt"/>
                    <a:ea typeface="Calibri" panose="020F0502020204030204" pitchFamily="34"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1800" i="0">
                            <a:latin typeface="Cambria Math" panose="02040503050406030204" pitchFamily="18" charset="0"/>
                            <a:ea typeface="Cambria Math" panose="02040503050406030204" pitchFamily="18" charset="0"/>
                            <a:cs typeface="Cambria Math" panose="02040503050406030204" pitchFamily="18" charset="0"/>
                          </a:rPr>
                          <m:t>x</m:t>
                        </m:r>
                      </m:e>
                      <m:sub>
                        <m:r>
                          <m:rPr>
                            <m:sty m:val="p"/>
                          </m:rPr>
                          <a:rPr lang="en-US" sz="1800" i="0">
                            <a:latin typeface="Cambria Math" panose="02040503050406030204" pitchFamily="18" charset="0"/>
                            <a:ea typeface="Cambria Math" panose="02040503050406030204" pitchFamily="18" charset="0"/>
                            <a:cs typeface="Cambria Math" panose="02040503050406030204" pitchFamily="18" charset="0"/>
                          </a:rPr>
                          <m:t>A</m:t>
                        </m:r>
                      </m:sub>
                    </m:sSub>
                    <m:sSub>
                      <m:sSubPr>
                        <m:ctrlPr>
                          <a:rPr lang="en-US" sz="1800" i="1">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1800" i="0">
                            <a:latin typeface="Cambria Math" panose="02040503050406030204" pitchFamily="18" charset="0"/>
                            <a:ea typeface="Cambria Math" panose="02040503050406030204" pitchFamily="18" charset="0"/>
                            <a:cs typeface="Cambria Math" panose="02040503050406030204" pitchFamily="18" charset="0"/>
                          </a:rPr>
                          <m:t>x</m:t>
                        </m:r>
                      </m:e>
                      <m:sub>
                        <m:r>
                          <m:rPr>
                            <m:sty m:val="p"/>
                          </m:rPr>
                          <a:rPr lang="en-US" sz="1800" i="0">
                            <a:latin typeface="Cambria Math" panose="02040503050406030204" pitchFamily="18" charset="0"/>
                            <a:ea typeface="Cambria Math" panose="02040503050406030204" pitchFamily="18" charset="0"/>
                            <a:cs typeface="Cambria Math" panose="02040503050406030204" pitchFamily="18" charset="0"/>
                          </a:rPr>
                          <m:t>B</m:t>
                        </m:r>
                        <m:r>
                          <a:rPr lang="en-US" sz="1800" i="0">
                            <a:latin typeface="Cambria Math" panose="02040503050406030204" pitchFamily="18" charset="0"/>
                            <a:ea typeface="Cambria Math" panose="02040503050406030204" pitchFamily="18" charset="0"/>
                            <a:cs typeface="Cambria Math" panose="02040503050406030204" pitchFamily="18" charset="0"/>
                          </a:rPr>
                          <m:t> </m:t>
                        </m:r>
                      </m:sub>
                    </m:sSub>
                  </m:oMath>
                </a14:m>
                <a:r>
                  <a:rPr lang="en-US" sz="1800" dirty="0" err="1">
                    <a:latin typeface="+mn-lt"/>
                    <a:ea typeface="Calibri" panose="020F0502020204030204" pitchFamily="34" charset="0"/>
                  </a:rPr>
                  <a:t>nhưng</a:t>
                </a:r>
                <a:r>
                  <a:rPr lang="en-US" sz="1800" dirty="0">
                    <a:latin typeface="+mn-lt"/>
                    <a:ea typeface="Calibri" panose="020F0502020204030204" pitchFamily="34" charset="0"/>
                  </a:rPr>
                  <a:t> </a:t>
                </a:r>
                <a:r>
                  <a:rPr lang="en-US" sz="1800" dirty="0" err="1">
                    <a:latin typeface="+mn-lt"/>
                    <a:ea typeface="Calibri" panose="020F0502020204030204" pitchFamily="34" charset="0"/>
                  </a:rPr>
                  <a:t>có</a:t>
                </a:r>
                <a:r>
                  <a:rPr lang="en-US" sz="1800" dirty="0">
                    <a:latin typeface="+mn-lt"/>
                    <a:ea typeface="Calibri" panose="020F0502020204030204" pitchFamily="34" charset="0"/>
                  </a:rPr>
                  <a:t> </a:t>
                </a:r>
                <a:r>
                  <a:rPr lang="en-US" sz="1800" dirty="0" err="1">
                    <a:latin typeface="+mn-lt"/>
                    <a:ea typeface="Calibri" panose="020F0502020204030204" pitchFamily="34" charset="0"/>
                  </a:rPr>
                  <a:t>chiều</a:t>
                </a:r>
                <a:r>
                  <a:rPr lang="en-US" sz="1800" dirty="0">
                    <a:latin typeface="+mn-lt"/>
                    <a:ea typeface="Calibri" panose="020F0502020204030204" pitchFamily="34" charset="0"/>
                  </a:rPr>
                  <a:t> </a:t>
                </a:r>
                <a:r>
                  <a:rPr lang="en-US" sz="1800" dirty="0" err="1">
                    <a:latin typeface="+mn-lt"/>
                    <a:ea typeface="Calibri" panose="020F0502020204030204" pitchFamily="34" charset="0"/>
                  </a:rPr>
                  <a:t>ngược</a:t>
                </a:r>
                <a:r>
                  <a:rPr lang="en-US" sz="1800" dirty="0">
                    <a:latin typeface="+mn-lt"/>
                    <a:ea typeface="Calibri" panose="020F0502020204030204" pitchFamily="34" charset="0"/>
                  </a:rPr>
                  <a:t> </a:t>
                </a:r>
                <a:r>
                  <a:rPr lang="en-US" sz="1800" dirty="0" err="1">
                    <a:latin typeface="+mn-lt"/>
                    <a:ea typeface="Calibri" panose="020F0502020204030204" pitchFamily="34" charset="0"/>
                  </a:rPr>
                  <a:t>nhau</a:t>
                </a:r>
                <a:r>
                  <a:rPr lang="en-US" sz="1800" dirty="0">
                    <a:latin typeface="+mn-lt"/>
                    <a:ea typeface="Calibri" panose="020F0502020204030204" pitchFamily="34" charset="0"/>
                  </a:rPr>
                  <a:t>.</a:t>
                </a:r>
                <a:endParaRPr lang="en-US" sz="1800" dirty="0">
                  <a:effectLst/>
                  <a:latin typeface="+mn-lt"/>
                  <a:ea typeface="Calibri" panose="020F0502020204030204" pitchFamily="34" charset="0"/>
                </a:endParaRPr>
              </a:p>
              <a:p>
                <a:pPr algn="just">
                  <a:lnSpc>
                    <a:spcPct val="150000"/>
                  </a:lnSpc>
                  <a:spcAft>
                    <a:spcPts val="1000"/>
                  </a:spcAft>
                </a:pPr>
                <a:r>
                  <a:rPr lang="en-US" sz="1800" dirty="0">
                    <a:latin typeface="+mn-lt"/>
                    <a:ea typeface="Calibri" panose="020F0502020204030204" pitchFamily="34" charset="0"/>
                  </a:rPr>
                  <a:t>+ </a:t>
                </a:r>
                <a:r>
                  <a:rPr lang="en-US" sz="1800" b="1" dirty="0" err="1">
                    <a:solidFill>
                      <a:schemeClr val="accent6">
                        <a:lumMod val="50000"/>
                      </a:schemeClr>
                    </a:solidFill>
                    <a:latin typeface="+mn-lt"/>
                    <a:ea typeface="Calibri" panose="020F0502020204030204" pitchFamily="34" charset="0"/>
                  </a:rPr>
                  <a:t>Hình</a:t>
                </a:r>
                <a:r>
                  <a:rPr lang="en-US" sz="1800" b="1" dirty="0">
                    <a:solidFill>
                      <a:schemeClr val="accent6">
                        <a:lumMod val="50000"/>
                      </a:schemeClr>
                    </a:solidFill>
                    <a:latin typeface="+mn-lt"/>
                    <a:ea typeface="Calibri" panose="020F0502020204030204" pitchFamily="34" charset="0"/>
                  </a:rPr>
                  <a:t> 4.4b: </a:t>
                </a:r>
                <a:r>
                  <a:rPr lang="en-US" sz="1800" dirty="0" err="1">
                    <a:latin typeface="+mn-lt"/>
                    <a:ea typeface="Calibri" panose="020F0502020204030204" pitchFamily="34" charset="0"/>
                  </a:rPr>
                  <a:t>vận</a:t>
                </a:r>
                <a:r>
                  <a:rPr lang="en-US" sz="1800" dirty="0">
                    <a:latin typeface="+mn-lt"/>
                    <a:ea typeface="Calibri" panose="020F0502020204030204" pitchFamily="34" charset="0"/>
                  </a:rPr>
                  <a:t> </a:t>
                </a:r>
                <a:r>
                  <a:rPr lang="en-US" sz="1800" dirty="0" err="1">
                    <a:latin typeface="+mn-lt"/>
                    <a:ea typeface="Calibri" panose="020F0502020204030204" pitchFamily="34" charset="0"/>
                  </a:rPr>
                  <a:t>động</a:t>
                </a:r>
                <a:r>
                  <a:rPr lang="en-US" sz="1800" dirty="0">
                    <a:latin typeface="+mn-lt"/>
                    <a:ea typeface="Calibri" panose="020F0502020204030204" pitchFamily="34" charset="0"/>
                  </a:rPr>
                  <a:t> </a:t>
                </a:r>
                <a:r>
                  <a:rPr lang="en-US" sz="1800" dirty="0" err="1">
                    <a:latin typeface="+mn-lt"/>
                    <a:ea typeface="Calibri" panose="020F0502020204030204" pitchFamily="34" charset="0"/>
                  </a:rPr>
                  <a:t>viên</a:t>
                </a:r>
                <a:r>
                  <a:rPr lang="en-US" sz="1800" dirty="0">
                    <a:latin typeface="+mn-lt"/>
                    <a:ea typeface="Calibri" panose="020F0502020204030204" pitchFamily="34" charset="0"/>
                  </a:rPr>
                  <a:t> </a:t>
                </a:r>
                <a:r>
                  <a:rPr lang="en-US" sz="1800" dirty="0" err="1">
                    <a:latin typeface="+mn-lt"/>
                    <a:ea typeface="Calibri" panose="020F0502020204030204" pitchFamily="34" charset="0"/>
                  </a:rPr>
                  <a:t>bơi</a:t>
                </a:r>
                <a:r>
                  <a:rPr lang="en-US" sz="1800" dirty="0">
                    <a:latin typeface="+mn-lt"/>
                    <a:ea typeface="Calibri" panose="020F0502020204030204" pitchFamily="34" charset="0"/>
                  </a:rPr>
                  <a:t> </a:t>
                </a:r>
                <a:r>
                  <a:rPr lang="en-US" sz="1800" dirty="0" err="1">
                    <a:latin typeface="+mn-lt"/>
                    <a:ea typeface="Calibri" panose="020F0502020204030204" pitchFamily="34" charset="0"/>
                  </a:rPr>
                  <a:t>được</a:t>
                </a:r>
                <a:r>
                  <a:rPr lang="en-US" sz="1800" dirty="0">
                    <a:latin typeface="+mn-lt"/>
                    <a:ea typeface="Calibri" panose="020F0502020204030204" pitchFamily="34" charset="0"/>
                  </a:rPr>
                  <a:t> </a:t>
                </a:r>
                <a:r>
                  <a:rPr lang="en-US" sz="1800" dirty="0" err="1">
                    <a:latin typeface="+mn-lt"/>
                    <a:ea typeface="Calibri" panose="020F0502020204030204" pitchFamily="34" charset="0"/>
                  </a:rPr>
                  <a:t>quãng</a:t>
                </a:r>
                <a:r>
                  <a:rPr lang="en-US" sz="1800" dirty="0">
                    <a:latin typeface="+mn-lt"/>
                    <a:ea typeface="Calibri" panose="020F0502020204030204" pitchFamily="34" charset="0"/>
                  </a:rPr>
                  <a:t> </a:t>
                </a:r>
                <a:r>
                  <a:rPr lang="en-US" sz="1800" dirty="0" err="1">
                    <a:latin typeface="+mn-lt"/>
                    <a:ea typeface="Calibri" panose="020F0502020204030204" pitchFamily="34" charset="0"/>
                  </a:rPr>
                  <a:t>đường</a:t>
                </a:r>
                <a:r>
                  <a:rPr lang="en-US" sz="1800" dirty="0">
                    <a:latin typeface="+mn-lt"/>
                    <a:ea typeface="Calibri" panose="020F0502020204030204" pitchFamily="34" charset="0"/>
                  </a:rPr>
                  <a:t> </a:t>
                </a:r>
                <a:r>
                  <a:rPr lang="en-US" sz="1800" dirty="0" err="1">
                    <a:latin typeface="+mn-lt"/>
                    <a:ea typeface="Calibri" panose="020F0502020204030204" pitchFamily="34" charset="0"/>
                  </a:rPr>
                  <a:t>là</a:t>
                </a:r>
                <a:r>
                  <a:rPr lang="en-US" sz="1800" dirty="0">
                    <a:latin typeface="+mn-lt"/>
                    <a:ea typeface="Calibri" panose="020F0502020204030204" pitchFamily="34" charset="0"/>
                  </a:rPr>
                  <a:t> 2l, </a:t>
                </a:r>
                <a:r>
                  <a:rPr lang="en-US" sz="1800" dirty="0" err="1">
                    <a:latin typeface="+mn-lt"/>
                    <a:ea typeface="Calibri" panose="020F0502020204030204" pitchFamily="34" charset="0"/>
                  </a:rPr>
                  <a:t>nhưng</a:t>
                </a:r>
                <a:r>
                  <a:rPr lang="en-US" sz="1800" dirty="0">
                    <a:latin typeface="+mn-lt"/>
                    <a:ea typeface="Calibri" panose="020F0502020204030204" pitchFamily="34" charset="0"/>
                  </a:rPr>
                  <a:t> </a:t>
                </a:r>
                <a:r>
                  <a:rPr lang="en-US" sz="1800" dirty="0" err="1">
                    <a:latin typeface="+mn-lt"/>
                    <a:ea typeface="Calibri" panose="020F0502020204030204" pitchFamily="34" charset="0"/>
                  </a:rPr>
                  <a:t>lúc</a:t>
                </a:r>
                <a:r>
                  <a:rPr lang="en-US" sz="1800" dirty="0">
                    <a:latin typeface="+mn-lt"/>
                    <a:ea typeface="Calibri" panose="020F0502020204030204" pitchFamily="34" charset="0"/>
                  </a:rPr>
                  <a:t> </a:t>
                </a:r>
                <a:r>
                  <a:rPr lang="en-US" sz="1800" dirty="0" err="1">
                    <a:latin typeface="+mn-lt"/>
                    <a:ea typeface="Calibri" panose="020F0502020204030204" pitchFamily="34" charset="0"/>
                  </a:rPr>
                  <a:t>bơi</a:t>
                </a:r>
                <a:r>
                  <a:rPr lang="en-US" sz="1800" dirty="0">
                    <a:latin typeface="+mn-lt"/>
                    <a:ea typeface="Calibri" panose="020F0502020204030204" pitchFamily="34" charset="0"/>
                  </a:rPr>
                  <a:t> </a:t>
                </a:r>
                <a:r>
                  <a:rPr lang="en-US" sz="1800" dirty="0" err="1">
                    <a:latin typeface="+mn-lt"/>
                    <a:ea typeface="Calibri" panose="020F0502020204030204" pitchFamily="34" charset="0"/>
                  </a:rPr>
                  <a:t>xuôi</a:t>
                </a:r>
                <a:r>
                  <a:rPr lang="en-US" sz="1800" dirty="0">
                    <a:latin typeface="+mn-lt"/>
                    <a:ea typeface="Calibri" panose="020F0502020204030204" pitchFamily="34" charset="0"/>
                  </a:rPr>
                  <a:t> </a:t>
                </a:r>
                <a:r>
                  <a:rPr lang="en-US" sz="1800" dirty="0" err="1">
                    <a:latin typeface="+mn-lt"/>
                    <a:ea typeface="Calibri" panose="020F0502020204030204" pitchFamily="34" charset="0"/>
                  </a:rPr>
                  <a:t>và</a:t>
                </a:r>
                <a:r>
                  <a:rPr lang="en-US" sz="1800" dirty="0">
                    <a:latin typeface="+mn-lt"/>
                    <a:ea typeface="Calibri" panose="020F0502020204030204" pitchFamily="34" charset="0"/>
                  </a:rPr>
                  <a:t> </a:t>
                </a:r>
                <a:r>
                  <a:rPr lang="en-US" sz="1800" dirty="0" err="1">
                    <a:latin typeface="+mn-lt"/>
                    <a:ea typeface="Calibri" panose="020F0502020204030204" pitchFamily="34" charset="0"/>
                  </a:rPr>
                  <a:t>lúc</a:t>
                </a:r>
                <a:r>
                  <a:rPr lang="en-US" sz="1800" dirty="0">
                    <a:latin typeface="+mn-lt"/>
                    <a:ea typeface="Calibri" panose="020F0502020204030204" pitchFamily="34" charset="0"/>
                  </a:rPr>
                  <a:t> </a:t>
                </a:r>
                <a:r>
                  <a:rPr lang="en-US" sz="1800" dirty="0" err="1">
                    <a:latin typeface="+mn-lt"/>
                    <a:ea typeface="Calibri" panose="020F0502020204030204" pitchFamily="34" charset="0"/>
                  </a:rPr>
                  <a:t>bơi</a:t>
                </a:r>
                <a:r>
                  <a:rPr lang="en-US" sz="1800" dirty="0">
                    <a:latin typeface="+mn-lt"/>
                    <a:ea typeface="Calibri" panose="020F0502020204030204" pitchFamily="34" charset="0"/>
                  </a:rPr>
                  <a:t> </a:t>
                </a:r>
                <a:r>
                  <a:rPr lang="en-US" sz="1800" dirty="0" err="1">
                    <a:latin typeface="+mn-lt"/>
                    <a:ea typeface="Calibri" panose="020F0502020204030204" pitchFamily="34" charset="0"/>
                  </a:rPr>
                  <a:t>ngược</a:t>
                </a:r>
                <a:r>
                  <a:rPr lang="en-US" sz="1800" dirty="0">
                    <a:latin typeface="+mn-lt"/>
                    <a:ea typeface="Calibri" panose="020F0502020204030204" pitchFamily="34" charset="0"/>
                  </a:rPr>
                  <a:t> </a:t>
                </a:r>
                <a:r>
                  <a:rPr lang="en-US" sz="1800" dirty="0" err="1">
                    <a:latin typeface="+mn-lt"/>
                    <a:ea typeface="Calibri" panose="020F0502020204030204" pitchFamily="34" charset="0"/>
                  </a:rPr>
                  <a:t>lại</a:t>
                </a:r>
                <a:r>
                  <a:rPr lang="en-US" sz="1800" dirty="0">
                    <a:latin typeface="+mn-lt"/>
                    <a:ea typeface="Calibri" panose="020F0502020204030204" pitchFamily="34" charset="0"/>
                  </a:rPr>
                  <a:t> </a:t>
                </a:r>
                <a:r>
                  <a:rPr lang="en-US" sz="1800" dirty="0" err="1">
                    <a:latin typeface="+mn-lt"/>
                    <a:ea typeface="Calibri" panose="020F0502020204030204" pitchFamily="34" charset="0"/>
                  </a:rPr>
                  <a:t>có</a:t>
                </a:r>
                <a:r>
                  <a:rPr lang="en-US" sz="1800" dirty="0">
                    <a:latin typeface="+mn-lt"/>
                    <a:ea typeface="Calibri" panose="020F0502020204030204" pitchFamily="34" charset="0"/>
                  </a:rPr>
                  <a:t> </a:t>
                </a:r>
                <a:r>
                  <a:rPr lang="en-US" sz="1800" dirty="0" err="1">
                    <a:latin typeface="+mn-lt"/>
                    <a:ea typeface="Calibri" panose="020F0502020204030204" pitchFamily="34" charset="0"/>
                  </a:rPr>
                  <a:t>chiều</a:t>
                </a:r>
                <a:r>
                  <a:rPr lang="en-US" sz="1800" dirty="0">
                    <a:latin typeface="+mn-lt"/>
                    <a:ea typeface="Calibri" panose="020F0502020204030204" pitchFamily="34" charset="0"/>
                  </a:rPr>
                  <a:t> </a:t>
                </a:r>
                <a:r>
                  <a:rPr lang="en-US" sz="1800" dirty="0" err="1">
                    <a:latin typeface="+mn-lt"/>
                    <a:ea typeface="Calibri" panose="020F0502020204030204" pitchFamily="34" charset="0"/>
                  </a:rPr>
                  <a:t>ngược</a:t>
                </a:r>
                <a:r>
                  <a:rPr lang="en-US" sz="1800" dirty="0">
                    <a:latin typeface="+mn-lt"/>
                    <a:ea typeface="Calibri" panose="020F0502020204030204" pitchFamily="34" charset="0"/>
                  </a:rPr>
                  <a:t> </a:t>
                </a:r>
                <a:r>
                  <a:rPr lang="en-US" sz="1800" dirty="0" err="1">
                    <a:latin typeface="+mn-lt"/>
                    <a:ea typeface="Calibri" panose="020F0502020204030204" pitchFamily="34" charset="0"/>
                  </a:rPr>
                  <a:t>nhau</a:t>
                </a:r>
                <a:r>
                  <a:rPr lang="en-US" sz="1800" dirty="0">
                    <a:latin typeface="+mn-lt"/>
                    <a:ea typeface="Calibri" panose="020F0502020204030204" pitchFamily="34" charset="0"/>
                  </a:rPr>
                  <a:t>.</a:t>
                </a:r>
                <a:endParaRPr lang="en-US" sz="1800" dirty="0">
                  <a:effectLst/>
                  <a:latin typeface="+mn-lt"/>
                  <a:ea typeface="Calibri" panose="020F050202020403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080516" y="2270587"/>
                <a:ext cx="6477858" cy="2426305"/>
              </a:xfrm>
              <a:prstGeom prst="rect">
                <a:avLst/>
              </a:prstGeom>
              <a:blipFill rotWithShape="0">
                <a:blip r:embed="rId4"/>
                <a:stretch>
                  <a:fillRect l="-753" r="-847" b="-100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9"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up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30" dur="500"/>
                                        <p:tgtEl>
                                          <p:spTgt spid="7">
                                            <p:txEl>
                                              <p:pRg st="1" end="1"/>
                                            </p:txEl>
                                          </p:spTgt>
                                        </p:tgtEl>
                                      </p:cBhvr>
                                    </p:animEffect>
                                  </p:childTnLst>
                                </p:cTn>
                              </p:par>
                              <p:par>
                                <p:cTn id="31" presetID="12" presetClass="entr" presetSubtype="1"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766" y="1095596"/>
            <a:ext cx="5653567" cy="1840076"/>
          </a:xfrm>
          <a:prstGeom prst="rect">
            <a:avLst/>
          </a:prstGeom>
        </p:spPr>
      </p:pic>
      <p:sp>
        <p:nvSpPr>
          <p:cNvPr id="4" name="TextBox 3"/>
          <p:cNvSpPr txBox="1"/>
          <p:nvPr/>
        </p:nvSpPr>
        <p:spPr>
          <a:xfrm>
            <a:off x="565079" y="518583"/>
            <a:ext cx="8106310" cy="507831"/>
          </a:xfrm>
          <a:prstGeom prst="rect">
            <a:avLst/>
          </a:prstGeom>
          <a:noFill/>
        </p:spPr>
        <p:txBody>
          <a:bodyPr wrap="square" rtlCol="0">
            <a:spAutoFit/>
          </a:bodyPr>
          <a:lstStyle/>
          <a:p>
            <a:pPr algn="just">
              <a:lnSpc>
                <a:spcPct val="150000"/>
              </a:lnSpc>
            </a:pPr>
            <a:r>
              <a:rPr lang="en-US" sz="1800" b="1" dirty="0" err="1">
                <a:solidFill>
                  <a:schemeClr val="accent6">
                    <a:lumMod val="50000"/>
                  </a:schemeClr>
                </a:solidFill>
              </a:rPr>
              <a:t>Để</a:t>
            </a:r>
            <a:r>
              <a:rPr lang="en-US" sz="1800" b="1" dirty="0">
                <a:solidFill>
                  <a:schemeClr val="accent6">
                    <a:lumMod val="50000"/>
                  </a:schemeClr>
                </a:solidFill>
              </a:rPr>
              <a:t> </a:t>
            </a:r>
            <a:r>
              <a:rPr lang="en-US" sz="1800" b="1" dirty="0" err="1">
                <a:solidFill>
                  <a:schemeClr val="accent6">
                    <a:lumMod val="50000"/>
                  </a:schemeClr>
                </a:solidFill>
              </a:rPr>
              <a:t>biểu</a:t>
            </a:r>
            <a:r>
              <a:rPr lang="en-US" sz="1800" b="1" dirty="0">
                <a:solidFill>
                  <a:schemeClr val="accent6">
                    <a:lumMod val="50000"/>
                  </a:schemeClr>
                </a:solidFill>
              </a:rPr>
              <a:t> </a:t>
            </a:r>
            <a:r>
              <a:rPr lang="en-US" sz="1800" b="1" dirty="0" err="1">
                <a:solidFill>
                  <a:schemeClr val="accent6">
                    <a:lumMod val="50000"/>
                  </a:schemeClr>
                </a:solidFill>
              </a:rPr>
              <a:t>diễn</a:t>
            </a:r>
            <a:r>
              <a:rPr lang="en-US" sz="1800" b="1" dirty="0">
                <a:solidFill>
                  <a:schemeClr val="accent6">
                    <a:lumMod val="50000"/>
                  </a:schemeClr>
                </a:solidFill>
              </a:rPr>
              <a:t> </a:t>
            </a:r>
            <a:r>
              <a:rPr lang="en-US" sz="1800" b="1" dirty="0" err="1">
                <a:solidFill>
                  <a:schemeClr val="accent6">
                    <a:lumMod val="50000"/>
                  </a:schemeClr>
                </a:solidFill>
              </a:rPr>
              <a:t>hướng</a:t>
            </a:r>
            <a:r>
              <a:rPr lang="en-US" sz="1800" b="1" dirty="0">
                <a:solidFill>
                  <a:schemeClr val="accent6">
                    <a:lumMod val="50000"/>
                  </a:schemeClr>
                </a:solidFill>
              </a:rPr>
              <a:t> </a:t>
            </a:r>
            <a:r>
              <a:rPr lang="en-US" sz="1800" b="1" dirty="0" err="1">
                <a:solidFill>
                  <a:schemeClr val="accent6">
                    <a:lumMod val="50000"/>
                  </a:schemeClr>
                </a:solidFill>
              </a:rPr>
              <a:t>của</a:t>
            </a:r>
            <a:r>
              <a:rPr lang="en-US" sz="1800" b="1" dirty="0">
                <a:solidFill>
                  <a:schemeClr val="accent6">
                    <a:lumMod val="50000"/>
                  </a:schemeClr>
                </a:solidFill>
              </a:rPr>
              <a:t> </a:t>
            </a:r>
            <a:r>
              <a:rPr lang="en-US" sz="1800" b="1" dirty="0" err="1">
                <a:solidFill>
                  <a:schemeClr val="accent6">
                    <a:lumMod val="50000"/>
                  </a:schemeClr>
                </a:solidFill>
              </a:rPr>
              <a:t>chuyển</a:t>
            </a:r>
            <a:r>
              <a:rPr lang="en-US" sz="1800" b="1" dirty="0">
                <a:solidFill>
                  <a:schemeClr val="accent6">
                    <a:lumMod val="50000"/>
                  </a:schemeClr>
                </a:solidFill>
              </a:rPr>
              <a:t> </a:t>
            </a:r>
            <a:r>
              <a:rPr lang="en-US" sz="1800" b="1" dirty="0" err="1">
                <a:solidFill>
                  <a:schemeClr val="accent6">
                    <a:lumMod val="50000"/>
                  </a:schemeClr>
                </a:solidFill>
              </a:rPr>
              <a:t>động</a:t>
            </a:r>
            <a:r>
              <a:rPr lang="en-US" sz="1800" b="1" dirty="0">
                <a:solidFill>
                  <a:schemeClr val="accent6">
                    <a:lumMod val="50000"/>
                  </a:schemeClr>
                </a:solidFill>
              </a:rPr>
              <a:t>, ta </a:t>
            </a:r>
            <a:r>
              <a:rPr lang="en-US" sz="1800" b="1" dirty="0" err="1">
                <a:solidFill>
                  <a:schemeClr val="accent6">
                    <a:lumMod val="50000"/>
                  </a:schemeClr>
                </a:solidFill>
              </a:rPr>
              <a:t>xét</a:t>
            </a:r>
            <a:r>
              <a:rPr lang="en-US" sz="1800" b="1" dirty="0">
                <a:solidFill>
                  <a:schemeClr val="accent6">
                    <a:lumMod val="50000"/>
                  </a:schemeClr>
                </a:solidFill>
              </a:rPr>
              <a:t> </a:t>
            </a:r>
            <a:r>
              <a:rPr lang="en-US" sz="1800" b="1" dirty="0" err="1">
                <a:solidFill>
                  <a:schemeClr val="accent6">
                    <a:lumMod val="50000"/>
                  </a:schemeClr>
                </a:solidFill>
              </a:rPr>
              <a:t>độ</a:t>
            </a:r>
            <a:r>
              <a:rPr lang="en-US" sz="1800" b="1" dirty="0">
                <a:solidFill>
                  <a:schemeClr val="accent6">
                    <a:lumMod val="50000"/>
                  </a:schemeClr>
                </a:solidFill>
              </a:rPr>
              <a:t> </a:t>
            </a:r>
            <a:r>
              <a:rPr lang="en-US" sz="1800" b="1" dirty="0" err="1">
                <a:solidFill>
                  <a:schemeClr val="accent6">
                    <a:lumMod val="50000"/>
                  </a:schemeClr>
                </a:solidFill>
              </a:rPr>
              <a:t>dịch</a:t>
            </a:r>
            <a:r>
              <a:rPr lang="en-US" sz="1800" b="1" dirty="0">
                <a:solidFill>
                  <a:schemeClr val="accent6">
                    <a:lumMod val="50000"/>
                  </a:schemeClr>
                </a:solidFill>
              </a:rPr>
              <a:t> d </a:t>
            </a:r>
            <a:r>
              <a:rPr lang="en-US" sz="1800" b="1" dirty="0" err="1">
                <a:solidFill>
                  <a:schemeClr val="accent6">
                    <a:lumMod val="50000"/>
                  </a:schemeClr>
                </a:solidFill>
              </a:rPr>
              <a:t>của</a:t>
            </a:r>
            <a:r>
              <a:rPr lang="en-US" sz="1800" b="1" dirty="0">
                <a:solidFill>
                  <a:schemeClr val="accent6">
                    <a:lumMod val="50000"/>
                  </a:schemeClr>
                </a:solidFill>
              </a:rPr>
              <a:t> </a:t>
            </a:r>
            <a:r>
              <a:rPr lang="en-US" sz="1800" b="1" dirty="0" err="1">
                <a:solidFill>
                  <a:schemeClr val="accent6">
                    <a:lumMod val="50000"/>
                  </a:schemeClr>
                </a:solidFill>
              </a:rPr>
              <a:t>vật</a:t>
            </a:r>
            <a:r>
              <a:rPr lang="en-US" sz="1800" b="1" dirty="0">
                <a:solidFill>
                  <a:schemeClr val="accent6">
                    <a:lumMod val="50000"/>
                  </a:schemeClr>
                </a:solidFill>
              </a:rPr>
              <a:t> </a:t>
            </a:r>
            <a:r>
              <a:rPr lang="en-US" sz="1800" b="1" dirty="0" err="1">
                <a:solidFill>
                  <a:schemeClr val="accent6">
                    <a:lumMod val="50000"/>
                  </a:schemeClr>
                </a:solidFill>
              </a:rPr>
              <a:t>như</a:t>
            </a:r>
            <a:r>
              <a:rPr lang="en-US" sz="1800" b="1" dirty="0">
                <a:solidFill>
                  <a:schemeClr val="accent6">
                    <a:lumMod val="50000"/>
                  </a:schemeClr>
                </a:solidFill>
              </a:rPr>
              <a:t> </a:t>
            </a:r>
            <a:r>
              <a:rPr lang="en-US" sz="1800" b="1" dirty="0" err="1">
                <a:solidFill>
                  <a:schemeClr val="accent6">
                    <a:lumMod val="50000"/>
                  </a:schemeClr>
                </a:solidFill>
              </a:rPr>
              <a:t>hình</a:t>
            </a:r>
            <a:r>
              <a:rPr lang="en-US" sz="1800" b="1" dirty="0">
                <a:solidFill>
                  <a:schemeClr val="accent6">
                    <a:lumMod val="50000"/>
                  </a:schemeClr>
                </a:solidFill>
              </a:rPr>
              <a:t>:</a:t>
            </a:r>
          </a:p>
        </p:txBody>
      </p:sp>
      <p:sp>
        <p:nvSpPr>
          <p:cNvPr id="9" name="Rounded Rectangular Callout 8"/>
          <p:cNvSpPr/>
          <p:nvPr/>
        </p:nvSpPr>
        <p:spPr>
          <a:xfrm>
            <a:off x="729465" y="3102795"/>
            <a:ext cx="1335641" cy="636998"/>
          </a:xfrm>
          <a:prstGeom prst="wedgeRoundRectCallout">
            <a:avLst>
              <a:gd name="adj1" fmla="val 64387"/>
              <a:gd name="adj2" fmla="val 43145"/>
              <a:gd name="adj3" fmla="val 16667"/>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a:solidFill>
                  <a:srgbClr val="FFFFFF"/>
                </a:solidFill>
              </a:rPr>
              <a:t>Kết</a:t>
            </a:r>
            <a:r>
              <a:rPr lang="en-US" sz="2000" b="1" dirty="0">
                <a:solidFill>
                  <a:srgbClr val="FFFFFF"/>
                </a:solidFill>
              </a:rPr>
              <a:t> </a:t>
            </a:r>
            <a:r>
              <a:rPr lang="en-US" sz="2000" b="1" dirty="0" err="1">
                <a:solidFill>
                  <a:srgbClr val="FFFFFF"/>
                </a:solidFill>
              </a:rPr>
              <a:t>luận</a:t>
            </a:r>
            <a:endParaRPr lang="en-US" sz="2000" b="1" dirty="0">
              <a:solidFill>
                <a:srgbClr val="FFFFFF"/>
              </a:solidFill>
            </a:endParaRPr>
          </a:p>
        </p:txBody>
      </p:sp>
      <mc:AlternateContent xmlns:mc="http://schemas.openxmlformats.org/markup-compatibility/2006" xmlns:a14="http://schemas.microsoft.com/office/drawing/2010/main">
        <mc:Choice Requires="a14">
          <p:sp>
            <p:nvSpPr>
              <p:cNvPr id="10" name="Rectangle 9"/>
              <p:cNvSpPr/>
              <p:nvPr/>
            </p:nvSpPr>
            <p:spPr>
              <a:xfrm>
                <a:off x="2470935" y="3029630"/>
                <a:ext cx="6087438" cy="1420325"/>
              </a:xfrm>
              <a:prstGeom prst="rect">
                <a:avLst/>
              </a:prstGeom>
            </p:spPr>
            <p:txBody>
              <a:bodyPr wrap="square">
                <a:spAutoFit/>
              </a:bodyPr>
              <a:lstStyle/>
              <a:p>
                <a:pPr algn="just">
                  <a:lnSpc>
                    <a:spcPct val="150000"/>
                  </a:lnSpc>
                </a:pPr>
                <a:r>
                  <a:rPr lang="vi-VN" sz="2000" dirty="0"/>
                  <a:t>Độ dịch chuyển được xác định bằng độ biến thiên tọa độ của vật</a:t>
                </a:r>
                <a:r>
                  <a:rPr lang="en-US" sz="2000" dirty="0"/>
                  <a:t>:</a:t>
                </a:r>
              </a:p>
              <a:p>
                <a:pPr algn="ctr">
                  <a:lnSpc>
                    <a:spcPct val="150000"/>
                  </a:lnSpc>
                </a:pPr>
                <a:r>
                  <a:rPr lang="en-US" sz="2000" dirty="0"/>
                  <a:t>d = </a:t>
                </a:r>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x</m:t>
                        </m:r>
                      </m:e>
                      <m:sub>
                        <m:r>
                          <a:rPr lang="en-US" sz="2000" b="0" i="0" smtClean="0">
                            <a:latin typeface="Cambria Math" panose="02040503050406030204" pitchFamily="18" charset="0"/>
                          </a:rPr>
                          <m:t>2</m:t>
                        </m:r>
                      </m:sub>
                    </m:sSub>
                    <m:r>
                      <a:rPr lang="en-US" sz="2000" b="0" i="0" smtClean="0">
                        <a:latin typeface="Cambria Math" panose="02040503050406030204" pitchFamily="18" charset="0"/>
                      </a:rPr>
                      <m:t> − </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x</m:t>
                        </m:r>
                      </m:e>
                      <m:sub>
                        <m:r>
                          <a:rPr lang="en-US" sz="2000" b="0" i="0" smtClean="0">
                            <a:latin typeface="Cambria Math" panose="02040503050406030204" pitchFamily="18" charset="0"/>
                          </a:rPr>
                          <m:t>1</m:t>
                        </m:r>
                      </m:sub>
                    </m:sSub>
                  </m:oMath>
                </a14:m>
                <a:r>
                  <a:rPr lang="en-US" sz="2000" dirty="0"/>
                  <a:t> = </a:t>
                </a:r>
                <a14:m>
                  <m:oMath xmlns:m="http://schemas.openxmlformats.org/officeDocument/2006/math">
                    <m:r>
                      <m:rPr>
                        <m:sty m:val="p"/>
                      </m:rPr>
                      <a:rPr lang="el-GR" sz="2000" i="0" smtClean="0">
                        <a:latin typeface="Cambria Math" panose="02040503050406030204" pitchFamily="18" charset="0"/>
                        <a:ea typeface="Cambria Math" panose="02040503050406030204" pitchFamily="18" charset="0"/>
                      </a:rPr>
                      <m:t>Δ</m:t>
                    </m:r>
                    <m:r>
                      <m:rPr>
                        <m:sty m:val="p"/>
                      </m:rPr>
                      <a:rPr lang="en-US" sz="2000" b="0" i="0" smtClean="0">
                        <a:latin typeface="Cambria Math" panose="02040503050406030204" pitchFamily="18" charset="0"/>
                        <a:ea typeface="Cambria Math" panose="02040503050406030204" pitchFamily="18" charset="0"/>
                      </a:rPr>
                      <m:t>x</m:t>
                    </m:r>
                  </m:oMath>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2470935" y="3029630"/>
                <a:ext cx="6087438" cy="1420325"/>
              </a:xfrm>
              <a:prstGeom prst="rect">
                <a:avLst/>
              </a:prstGeom>
              <a:blipFill rotWithShape="0">
                <a:blip r:embed="rId4"/>
                <a:stretch>
                  <a:fillRect l="-1001" r="-1001" b="-6867"/>
                </a:stretch>
              </a:blipFill>
            </p:spPr>
            <p:txBody>
              <a:bodyPr/>
              <a:lstStyle/>
              <a:p>
                <a:r>
                  <a:rPr lang="en-US">
                    <a:noFill/>
                  </a:rPr>
                  <a:t> </a:t>
                </a:r>
              </a:p>
            </p:txBody>
          </p:sp>
        </mc:Fallback>
      </mc:AlternateContent>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anim calcmode="lin" valueType="num">
                                      <p:cBhvr>
                                        <p:cTn id="2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anim calcmode="lin" valueType="num">
                                      <p:cBhvr>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sp>
        <p:nvSpPr>
          <p:cNvPr id="24" name="Rounded Rectangular Callout 23"/>
          <p:cNvSpPr/>
          <p:nvPr/>
        </p:nvSpPr>
        <p:spPr>
          <a:xfrm>
            <a:off x="791110" y="452061"/>
            <a:ext cx="1202077" cy="585628"/>
          </a:xfrm>
          <a:prstGeom prst="wedgeRoundRectCallout">
            <a:avLst>
              <a:gd name="adj1" fmla="val 61310"/>
              <a:gd name="adj2" fmla="val 44758"/>
              <a:gd name="adj3" fmla="val 16667"/>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a:solidFill>
                  <a:srgbClr val="FFFFFF"/>
                </a:solidFill>
              </a:rPr>
              <a:t>Lưu</a:t>
            </a:r>
            <a:r>
              <a:rPr lang="en-US" sz="2000" b="1" dirty="0">
                <a:solidFill>
                  <a:srgbClr val="FFFFFF"/>
                </a:solidFill>
              </a:rPr>
              <a:t> ý:</a:t>
            </a:r>
          </a:p>
        </p:txBody>
      </p:sp>
      <mc:AlternateContent xmlns:mc="http://schemas.openxmlformats.org/markup-compatibility/2006" xmlns:a14="http://schemas.microsoft.com/office/drawing/2010/main">
        <mc:Choice Requires="a14">
          <p:sp>
            <p:nvSpPr>
              <p:cNvPr id="3" name="TextBox 2"/>
              <p:cNvSpPr txBox="1"/>
              <p:nvPr/>
            </p:nvSpPr>
            <p:spPr>
              <a:xfrm>
                <a:off x="934950" y="1181528"/>
                <a:ext cx="6678201" cy="293080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a:t>Độ </a:t>
                </a:r>
                <a:r>
                  <a:rPr lang="en-US" sz="2000" dirty="0" err="1"/>
                  <a:t>dịch</a:t>
                </a:r>
                <a:r>
                  <a:rPr lang="en-US" sz="2000" dirty="0"/>
                  <a:t> </a:t>
                </a:r>
                <a:r>
                  <a:rPr lang="en-US" sz="2000" dirty="0" err="1"/>
                  <a:t>chuyển</a:t>
                </a:r>
                <a:r>
                  <a:rPr lang="en-US" sz="2000" dirty="0"/>
                  <a:t> </a:t>
                </a:r>
                <a:r>
                  <a:rPr lang="en-US" sz="2000" dirty="0" err="1"/>
                  <a:t>là</a:t>
                </a:r>
                <a:r>
                  <a:rPr lang="en-US" sz="2000" dirty="0"/>
                  <a:t> </a:t>
                </a:r>
                <a:r>
                  <a:rPr lang="en-US" sz="2000" dirty="0" err="1"/>
                  <a:t>một</a:t>
                </a:r>
                <a:r>
                  <a:rPr lang="en-US" sz="2000" dirty="0"/>
                  <a:t> </a:t>
                </a:r>
                <a:r>
                  <a:rPr lang="en-US" sz="2000" dirty="0" err="1"/>
                  <a:t>đại</a:t>
                </a:r>
                <a:r>
                  <a:rPr lang="en-US" sz="2000" dirty="0"/>
                  <a:t> </a:t>
                </a:r>
                <a:r>
                  <a:rPr lang="en-US" sz="2000" dirty="0" err="1"/>
                  <a:t>lượng</a:t>
                </a:r>
                <a:r>
                  <a:rPr lang="en-US" sz="2000" dirty="0"/>
                  <a:t> </a:t>
                </a:r>
                <a:r>
                  <a:rPr lang="en-US" sz="2000" dirty="0" err="1"/>
                  <a:t>vectơ</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m:rPr>
                            <m:sty m:val="p"/>
                          </m:rPr>
                          <a:rPr lang="en-US" sz="2000" b="0" i="0" smtClean="0">
                            <a:latin typeface="Cambria Math" panose="02040503050406030204" pitchFamily="18" charset="0"/>
                          </a:rPr>
                          <m:t>d</m:t>
                        </m:r>
                      </m:e>
                    </m:acc>
                  </m:oMath>
                </a14:m>
                <a:r>
                  <a:rPr lang="en-US" sz="2000" dirty="0"/>
                  <a:t>) </a:t>
                </a:r>
                <a:r>
                  <a:rPr lang="en-US" sz="2000" dirty="0" err="1"/>
                  <a:t>có</a:t>
                </a:r>
                <a:r>
                  <a:rPr lang="en-US" sz="2000" dirty="0"/>
                  <a:t> </a:t>
                </a:r>
                <a:r>
                  <a:rPr lang="en-US" sz="2000" dirty="0" err="1"/>
                  <a:t>gốc</a:t>
                </a:r>
                <a:r>
                  <a:rPr lang="en-US" sz="2000" dirty="0"/>
                  <a:t> </a:t>
                </a:r>
                <a:r>
                  <a:rPr lang="en-US" sz="2000" dirty="0" err="1"/>
                  <a:t>tại</a:t>
                </a:r>
                <a:r>
                  <a:rPr lang="en-US" sz="2000" dirty="0"/>
                  <a:t> </a:t>
                </a:r>
                <a:r>
                  <a:rPr lang="en-US" sz="2000" dirty="0" err="1"/>
                  <a:t>vị</a:t>
                </a:r>
                <a:r>
                  <a:rPr lang="en-US" sz="2000" dirty="0"/>
                  <a:t> </a:t>
                </a:r>
                <a:r>
                  <a:rPr lang="en-US" sz="2000" dirty="0" err="1"/>
                  <a:t>trí</a:t>
                </a:r>
                <a:r>
                  <a:rPr lang="en-US" sz="2000" dirty="0"/>
                  <a:t> ban </a:t>
                </a:r>
                <a:r>
                  <a:rPr lang="en-US" sz="2000" dirty="0" err="1"/>
                  <a:t>đầu</a:t>
                </a:r>
                <a:r>
                  <a:rPr lang="en-US" sz="2000" dirty="0"/>
                  <a:t>, </a:t>
                </a:r>
                <a:r>
                  <a:rPr lang="en-US" sz="2000" dirty="0" err="1"/>
                  <a:t>hướng</a:t>
                </a:r>
                <a:r>
                  <a:rPr lang="en-US" sz="2000" dirty="0"/>
                  <a:t> </a:t>
                </a:r>
                <a:r>
                  <a:rPr lang="en-US" sz="2000" dirty="0" err="1"/>
                  <a:t>từ</a:t>
                </a:r>
                <a:r>
                  <a:rPr lang="en-US" sz="2000" dirty="0"/>
                  <a:t> </a:t>
                </a:r>
                <a:r>
                  <a:rPr lang="en-US" sz="2000" dirty="0" err="1"/>
                  <a:t>vị</a:t>
                </a:r>
                <a:r>
                  <a:rPr lang="en-US" sz="2000" dirty="0"/>
                  <a:t> </a:t>
                </a:r>
                <a:r>
                  <a:rPr lang="en-US" sz="2000" dirty="0" err="1"/>
                  <a:t>trí</a:t>
                </a:r>
                <a:r>
                  <a:rPr lang="en-US" sz="2000" dirty="0"/>
                  <a:t> </a:t>
                </a:r>
                <a:r>
                  <a:rPr lang="en-US" sz="2000" dirty="0" err="1"/>
                  <a:t>đầu</a:t>
                </a:r>
                <a:r>
                  <a:rPr lang="en-US" sz="2000" dirty="0"/>
                  <a:t> </a:t>
                </a:r>
                <a:r>
                  <a:rPr lang="en-US" sz="2000" dirty="0" err="1"/>
                  <a:t>đến</a:t>
                </a:r>
                <a:r>
                  <a:rPr lang="en-US" sz="2000" dirty="0"/>
                  <a:t> </a:t>
                </a:r>
                <a:r>
                  <a:rPr lang="en-US" sz="2000" dirty="0" err="1"/>
                  <a:t>vị</a:t>
                </a:r>
                <a:r>
                  <a:rPr lang="en-US" sz="2000" dirty="0"/>
                  <a:t> </a:t>
                </a:r>
                <a:r>
                  <a:rPr lang="en-US" sz="2000" dirty="0" err="1"/>
                  <a:t>trí</a:t>
                </a:r>
                <a:r>
                  <a:rPr lang="en-US" sz="2000" dirty="0"/>
                  <a:t> </a:t>
                </a:r>
                <a:r>
                  <a:rPr lang="en-US" sz="2000" dirty="0" err="1"/>
                  <a:t>cuối</a:t>
                </a:r>
                <a:r>
                  <a:rPr lang="en-US" sz="2000" dirty="0"/>
                  <a:t>, </a:t>
                </a:r>
                <a:r>
                  <a:rPr lang="en-US" sz="2000" dirty="0" err="1"/>
                  <a:t>độ</a:t>
                </a:r>
                <a:r>
                  <a:rPr lang="en-US" sz="2000" dirty="0"/>
                  <a:t> </a:t>
                </a:r>
                <a:r>
                  <a:rPr lang="en-US" sz="2000" dirty="0" err="1"/>
                  <a:t>lớn</a:t>
                </a:r>
                <a:r>
                  <a:rPr lang="en-US" sz="2000" dirty="0"/>
                  <a:t> </a:t>
                </a:r>
                <a:r>
                  <a:rPr lang="en-US" sz="2000" dirty="0" err="1"/>
                  <a:t>bằng</a:t>
                </a:r>
                <a:r>
                  <a:rPr lang="en-US" sz="2000" dirty="0"/>
                  <a:t> </a:t>
                </a:r>
                <a:r>
                  <a:rPr lang="en-US" sz="2000" dirty="0" err="1"/>
                  <a:t>khoảng</a:t>
                </a:r>
                <a:r>
                  <a:rPr lang="en-US" sz="2000" dirty="0"/>
                  <a:t> </a:t>
                </a:r>
                <a:r>
                  <a:rPr lang="en-US" sz="2000" dirty="0" err="1"/>
                  <a:t>cách</a:t>
                </a:r>
                <a:r>
                  <a:rPr lang="en-US" sz="2000" dirty="0"/>
                  <a:t> </a:t>
                </a:r>
                <a:r>
                  <a:rPr lang="en-US" sz="2000" dirty="0" err="1"/>
                  <a:t>giữa</a:t>
                </a:r>
                <a:r>
                  <a:rPr lang="en-US" sz="2000" dirty="0"/>
                  <a:t> </a:t>
                </a:r>
                <a:r>
                  <a:rPr lang="en-US" sz="2000" dirty="0" err="1"/>
                  <a:t>vị</a:t>
                </a:r>
                <a:r>
                  <a:rPr lang="en-US" sz="2000" dirty="0"/>
                  <a:t> </a:t>
                </a:r>
                <a:r>
                  <a:rPr lang="en-US" sz="2000" dirty="0" err="1"/>
                  <a:t>trí</a:t>
                </a:r>
                <a:r>
                  <a:rPr lang="en-US" sz="2000" dirty="0"/>
                  <a:t> </a:t>
                </a:r>
                <a:r>
                  <a:rPr lang="en-US" sz="2000" dirty="0" err="1"/>
                  <a:t>đầu</a:t>
                </a:r>
                <a:r>
                  <a:rPr lang="en-US" sz="2000" dirty="0"/>
                  <a:t> </a:t>
                </a:r>
                <a:r>
                  <a:rPr lang="en-US" sz="2000" dirty="0" err="1"/>
                  <a:t>và</a:t>
                </a:r>
                <a:r>
                  <a:rPr lang="en-US" sz="2000" dirty="0"/>
                  <a:t> </a:t>
                </a:r>
                <a:r>
                  <a:rPr lang="en-US" sz="2000" dirty="0" err="1"/>
                  <a:t>vị</a:t>
                </a:r>
                <a:r>
                  <a:rPr lang="en-US" sz="2000" dirty="0"/>
                  <a:t> </a:t>
                </a:r>
                <a:r>
                  <a:rPr lang="en-US" sz="2000" dirty="0" err="1"/>
                  <a:t>trí</a:t>
                </a:r>
                <a:r>
                  <a:rPr lang="en-US" sz="2000" dirty="0"/>
                  <a:t> </a:t>
                </a:r>
                <a:r>
                  <a:rPr lang="en-US" sz="2000" dirty="0" err="1"/>
                  <a:t>cuối</a:t>
                </a:r>
                <a:r>
                  <a:rPr lang="en-US" sz="2000" dirty="0"/>
                  <a:t>. </a:t>
                </a:r>
              </a:p>
              <a:p>
                <a:pPr marL="342900" indent="-342900" algn="just">
                  <a:lnSpc>
                    <a:spcPct val="150000"/>
                  </a:lnSpc>
                  <a:buFont typeface="Wingdings" panose="05000000000000000000" pitchFamily="2" charset="2"/>
                  <a:buChar char="Ø"/>
                </a:pPr>
                <a:r>
                  <a:rPr lang="en-US" sz="2000" dirty="0" err="1"/>
                  <a:t>Độ</a:t>
                </a:r>
                <a:r>
                  <a:rPr lang="en-US" sz="2000" dirty="0"/>
                  <a:t> </a:t>
                </a:r>
                <a:r>
                  <a:rPr lang="en-US" sz="2000" dirty="0" err="1"/>
                  <a:t>dịch</a:t>
                </a:r>
                <a:r>
                  <a:rPr lang="en-US" sz="2000" dirty="0"/>
                  <a:t> </a:t>
                </a:r>
                <a:r>
                  <a:rPr lang="en-US" sz="2000" dirty="0" err="1"/>
                  <a:t>chuyển</a:t>
                </a:r>
                <a:r>
                  <a:rPr lang="en-US" sz="2000" dirty="0"/>
                  <a:t> </a:t>
                </a:r>
                <a:r>
                  <a:rPr lang="en-US" sz="2000" dirty="0" err="1"/>
                  <a:t>có</a:t>
                </a:r>
                <a:r>
                  <a:rPr lang="en-US" sz="2000" dirty="0"/>
                  <a:t> </a:t>
                </a:r>
                <a:r>
                  <a:rPr lang="en-US" sz="2000" dirty="0" err="1"/>
                  <a:t>thể</a:t>
                </a:r>
                <a:r>
                  <a:rPr lang="en-US" sz="2000" dirty="0"/>
                  <a:t> </a:t>
                </a:r>
                <a:r>
                  <a:rPr lang="en-US" sz="2000" dirty="0" err="1"/>
                  <a:t>nhận</a:t>
                </a:r>
                <a:r>
                  <a:rPr lang="en-US" sz="2000" dirty="0"/>
                  <a:t> </a:t>
                </a:r>
                <a:r>
                  <a:rPr lang="en-US" sz="2000" dirty="0" err="1"/>
                  <a:t>giá</a:t>
                </a:r>
                <a:r>
                  <a:rPr lang="en-US" sz="2000" dirty="0"/>
                  <a:t> </a:t>
                </a:r>
                <a:r>
                  <a:rPr lang="en-US" sz="2000" dirty="0" err="1"/>
                  <a:t>trị</a:t>
                </a:r>
                <a:r>
                  <a:rPr lang="en-US" sz="2000" dirty="0"/>
                  <a:t> </a:t>
                </a:r>
                <a:r>
                  <a:rPr lang="en-US" sz="2000" dirty="0" err="1"/>
                  <a:t>dương</a:t>
                </a:r>
                <a:r>
                  <a:rPr lang="en-US" sz="2000" dirty="0"/>
                  <a:t>, </a:t>
                </a:r>
                <a:r>
                  <a:rPr lang="en-US" sz="2000" dirty="0" err="1"/>
                  <a:t>âm</a:t>
                </a:r>
                <a:r>
                  <a:rPr lang="en-US" sz="2000" dirty="0"/>
                  <a:t> </a:t>
                </a:r>
                <a:r>
                  <a:rPr lang="en-US" sz="2000" dirty="0" err="1"/>
                  <a:t>hoặc</a:t>
                </a:r>
                <a:r>
                  <a:rPr lang="en-US" sz="2000" dirty="0"/>
                  <a:t> </a:t>
                </a:r>
                <a:r>
                  <a:rPr lang="en-US" sz="2000" dirty="0" err="1"/>
                  <a:t>bằng</a:t>
                </a:r>
                <a:r>
                  <a:rPr lang="en-US" sz="2000" dirty="0"/>
                  <a:t> </a:t>
                </a:r>
                <a:r>
                  <a:rPr lang="en-US" sz="2000" dirty="0" err="1"/>
                  <a:t>không</a:t>
                </a:r>
                <a:r>
                  <a:rPr lang="en-US" sz="2000" dirty="0"/>
                  <a:t>.</a:t>
                </a:r>
              </a:p>
              <a:p>
                <a:pPr marL="342900" indent="-342900" algn="just">
                  <a:lnSpc>
                    <a:spcPct val="150000"/>
                  </a:lnSpc>
                  <a:buFont typeface="Wingdings" panose="05000000000000000000" pitchFamily="2" charset="2"/>
                  <a:buChar char="Ø"/>
                </a:pPr>
                <a:r>
                  <a:rPr lang="en-US" sz="2000" dirty="0" err="1"/>
                  <a:t>Quãng</a:t>
                </a:r>
                <a:r>
                  <a:rPr lang="en-US" sz="2000" dirty="0"/>
                  <a:t> </a:t>
                </a:r>
                <a:r>
                  <a:rPr lang="en-US" sz="2000" dirty="0" err="1"/>
                  <a:t>đường</a:t>
                </a:r>
                <a:r>
                  <a:rPr lang="en-US" sz="2000" dirty="0"/>
                  <a:t> </a:t>
                </a:r>
                <a:r>
                  <a:rPr lang="en-US" sz="2000" dirty="0" err="1"/>
                  <a:t>là</a:t>
                </a:r>
                <a:r>
                  <a:rPr lang="en-US" sz="2000" dirty="0"/>
                  <a:t> </a:t>
                </a:r>
                <a:r>
                  <a:rPr lang="en-US" sz="2000" dirty="0" err="1"/>
                  <a:t>một</a:t>
                </a:r>
                <a:r>
                  <a:rPr lang="en-US" sz="2000" dirty="0"/>
                  <a:t> </a:t>
                </a:r>
                <a:r>
                  <a:rPr lang="en-US" sz="2000" dirty="0" err="1"/>
                  <a:t>đại</a:t>
                </a:r>
                <a:r>
                  <a:rPr lang="en-US" sz="2000" dirty="0"/>
                  <a:t> </a:t>
                </a:r>
                <a:r>
                  <a:rPr lang="en-US" sz="2000" dirty="0" err="1"/>
                  <a:t>lượng</a:t>
                </a:r>
                <a:r>
                  <a:rPr lang="en-US" sz="2000" dirty="0"/>
                  <a:t> </a:t>
                </a:r>
                <a:r>
                  <a:rPr lang="en-US" sz="2000" dirty="0" err="1"/>
                  <a:t>không</a:t>
                </a:r>
                <a:r>
                  <a:rPr lang="en-US" sz="2000" dirty="0"/>
                  <a:t> </a:t>
                </a:r>
                <a:r>
                  <a:rPr lang="en-US" sz="2000" dirty="0" err="1"/>
                  <a:t>âm</a:t>
                </a:r>
                <a:r>
                  <a:rPr lang="en-US" sz="20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934950" y="1181528"/>
                <a:ext cx="6678201" cy="2930802"/>
              </a:xfrm>
              <a:prstGeom prst="rect">
                <a:avLst/>
              </a:prstGeom>
              <a:blipFill rotWithShape="0">
                <a:blip r:embed="rId3"/>
                <a:stretch>
                  <a:fillRect l="-821" r="-912" b="-832"/>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058" y="2818330"/>
            <a:ext cx="2438186" cy="24381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lef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7"/>
        <p:cNvGrpSpPr/>
        <p:nvPr/>
      </p:nvGrpSpPr>
      <p:grpSpPr>
        <a:xfrm>
          <a:off x="0" y="0"/>
          <a:ext cx="0" cy="0"/>
          <a:chOff x="0" y="0"/>
          <a:chExt cx="0" cy="0"/>
        </a:xfrm>
      </p:grpSpPr>
      <p:sp>
        <p:nvSpPr>
          <p:cNvPr id="3" name="Rectangle 2"/>
          <p:cNvSpPr/>
          <p:nvPr/>
        </p:nvSpPr>
        <p:spPr>
          <a:xfrm>
            <a:off x="1402421" y="404440"/>
            <a:ext cx="6375115" cy="1477328"/>
          </a:xfrm>
          <a:prstGeom prst="rect">
            <a:avLst/>
          </a:prstGeom>
        </p:spPr>
        <p:txBody>
          <a:bodyPr wrap="square">
            <a:spAutoFit/>
          </a:bodyPr>
          <a:lstStyle/>
          <a:p>
            <a:pPr algn="just">
              <a:lnSpc>
                <a:spcPct val="150000"/>
              </a:lnSpc>
            </a:pPr>
            <a:r>
              <a:rPr lang="en-US" sz="2000" b="1" i="1" dirty="0"/>
              <a:t>Q</a:t>
            </a:r>
            <a:r>
              <a:rPr lang="vi-VN" sz="2000" b="1" i="1" dirty="0"/>
              <a:t>uan sát lại hình 4.4: </a:t>
            </a:r>
            <a:r>
              <a:rPr lang="vi-VN" sz="2000" dirty="0"/>
              <a:t>Xác định quãng đường đi được và độ dịch chuyển của hai xe trong tình huống 1 và vận động viên trong tình huống 2. </a:t>
            </a:r>
            <a:endParaRPr lang="en-US" sz="2000" dirty="0"/>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38" y="1971506"/>
            <a:ext cx="7243279" cy="2737741"/>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3" presetClass="entr" presetSubtype="5"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vertical)">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315091" y="1365545"/>
                <a:ext cx="6626831" cy="280532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a:t>Quãng đường đi được của xe xanh và xe cam là: </a:t>
                </a:r>
                <a14:m>
                  <m:oMath xmlns:m="http://schemas.openxmlformats.org/officeDocument/2006/math">
                    <m:sSub>
                      <m:sSubPr>
                        <m:ctrlPr>
                          <a:rPr lang="vi-VN" sz="2000" i="1" smtClean="0">
                            <a:latin typeface="Cambria Math" panose="02040503050406030204" pitchFamily="18" charset="0"/>
                          </a:rPr>
                        </m:ctrlPr>
                      </m:sSubPr>
                      <m:e>
                        <m:r>
                          <m:rPr>
                            <m:sty m:val="p"/>
                          </m:rPr>
                          <a:rPr lang="en-US" sz="2000" b="0" i="0" smtClean="0">
                            <a:latin typeface="Cambria Math" panose="02040503050406030204" pitchFamily="18" charset="0"/>
                          </a:rPr>
                          <m:t>x</m:t>
                        </m:r>
                      </m:e>
                      <m:sub>
                        <m:r>
                          <m:rPr>
                            <m:sty m:val="p"/>
                          </m:rPr>
                          <a:rPr lang="en-US" sz="2000" b="0" i="0" smtClean="0">
                            <a:latin typeface="Cambria Math" panose="02040503050406030204" pitchFamily="18" charset="0"/>
                          </a:rPr>
                          <m:t>A</m:t>
                        </m:r>
                      </m:sub>
                    </m:sSub>
                    <m:sSub>
                      <m:sSubPr>
                        <m:ctrlPr>
                          <a:rPr lang="vi-VN" sz="2000" i="1" smtClean="0">
                            <a:latin typeface="Cambria Math" panose="02040503050406030204" pitchFamily="18" charset="0"/>
                          </a:rPr>
                        </m:ctrlPr>
                      </m:sSubPr>
                      <m:e>
                        <m:r>
                          <m:rPr>
                            <m:sty m:val="p"/>
                          </m:rPr>
                          <a:rPr lang="en-US" sz="2000" b="0" i="0" smtClean="0">
                            <a:latin typeface="Cambria Math" panose="02040503050406030204" pitchFamily="18" charset="0"/>
                          </a:rPr>
                          <m:t>x</m:t>
                        </m:r>
                      </m:e>
                      <m:sub>
                        <m:r>
                          <m:rPr>
                            <m:sty m:val="p"/>
                          </m:rPr>
                          <a:rPr lang="en-US" sz="2000" b="0" i="0" smtClean="0">
                            <a:latin typeface="Cambria Math" panose="02040503050406030204" pitchFamily="18" charset="0"/>
                          </a:rPr>
                          <m:t>B</m:t>
                        </m:r>
                      </m:sub>
                    </m:sSub>
                  </m:oMath>
                </a14:m>
                <a:endParaRPr lang="en-US" sz="2000" dirty="0"/>
              </a:p>
              <a:p>
                <a:pPr marL="342900" indent="-342900" algn="just">
                  <a:lnSpc>
                    <a:spcPct val="150000"/>
                  </a:lnSpc>
                  <a:buFont typeface="Wingdings" panose="05000000000000000000" pitchFamily="2" charset="2"/>
                  <a:buChar char="§"/>
                </a:pPr>
                <a:r>
                  <a:rPr lang="vi-VN" sz="2000" dirty="0"/>
                  <a:t>Độ dịch chuyển của xe xanh và xe cam lần lượt là: </a:t>
                </a:r>
                <a14:m>
                  <m:oMath xmlns:m="http://schemas.openxmlformats.org/officeDocument/2006/math">
                    <m:sSub>
                      <m:sSubPr>
                        <m:ctrlPr>
                          <a:rPr lang="vi-VN" sz="2000" i="1">
                            <a:latin typeface="Cambria Math" panose="02040503050406030204" pitchFamily="18" charset="0"/>
                          </a:rPr>
                        </m:ctrlPr>
                      </m:sSubPr>
                      <m:e>
                        <m:r>
                          <m:rPr>
                            <m:sty m:val="p"/>
                          </m:rPr>
                          <a:rPr lang="en-US" sz="2000">
                            <a:latin typeface="Cambria Math" panose="02040503050406030204" pitchFamily="18" charset="0"/>
                          </a:rPr>
                          <m:t>x</m:t>
                        </m:r>
                      </m:e>
                      <m:sub>
                        <m:r>
                          <m:rPr>
                            <m:sty m:val="p"/>
                          </m:rPr>
                          <a:rPr lang="en-US" sz="2000">
                            <a:latin typeface="Cambria Math" panose="02040503050406030204" pitchFamily="18" charset="0"/>
                          </a:rPr>
                          <m:t>A</m:t>
                        </m:r>
                      </m:sub>
                    </m:sSub>
                    <m:sSub>
                      <m:sSubPr>
                        <m:ctrlPr>
                          <a:rPr lang="vi-VN" sz="2000" i="1">
                            <a:latin typeface="Cambria Math" panose="02040503050406030204" pitchFamily="18" charset="0"/>
                          </a:rPr>
                        </m:ctrlPr>
                      </m:sSubPr>
                      <m:e>
                        <m:r>
                          <m:rPr>
                            <m:sty m:val="p"/>
                          </m:rPr>
                          <a:rPr lang="en-US" sz="2000">
                            <a:latin typeface="Cambria Math" panose="02040503050406030204" pitchFamily="18" charset="0"/>
                          </a:rPr>
                          <m:t>x</m:t>
                        </m:r>
                      </m:e>
                      <m:sub>
                        <m:r>
                          <m:rPr>
                            <m:sty m:val="p"/>
                          </m:rPr>
                          <a:rPr lang="en-US" sz="2000">
                            <a:latin typeface="Cambria Math" panose="02040503050406030204" pitchFamily="18" charset="0"/>
                          </a:rPr>
                          <m:t>B</m:t>
                        </m:r>
                      </m:sub>
                    </m:sSub>
                  </m:oMath>
                </a14:m>
                <a:r>
                  <a:rPr lang="en-US" sz="2000" dirty="0"/>
                  <a:t>; - </a:t>
                </a:r>
                <a14:m>
                  <m:oMath xmlns:m="http://schemas.openxmlformats.org/officeDocument/2006/math">
                    <m:sSub>
                      <m:sSubPr>
                        <m:ctrlPr>
                          <a:rPr lang="vi-VN" sz="2000" i="1">
                            <a:latin typeface="Cambria Math" panose="02040503050406030204" pitchFamily="18" charset="0"/>
                          </a:rPr>
                        </m:ctrlPr>
                      </m:sSubPr>
                      <m:e>
                        <m:r>
                          <m:rPr>
                            <m:sty m:val="p"/>
                          </m:rPr>
                          <a:rPr lang="en-US" sz="2000">
                            <a:latin typeface="Cambria Math" panose="02040503050406030204" pitchFamily="18" charset="0"/>
                          </a:rPr>
                          <m:t>x</m:t>
                        </m:r>
                      </m:e>
                      <m:sub>
                        <m:r>
                          <m:rPr>
                            <m:sty m:val="p"/>
                          </m:rPr>
                          <a:rPr lang="en-US" sz="2000">
                            <a:latin typeface="Cambria Math" panose="02040503050406030204" pitchFamily="18" charset="0"/>
                          </a:rPr>
                          <m:t>A</m:t>
                        </m:r>
                      </m:sub>
                    </m:sSub>
                    <m:sSub>
                      <m:sSubPr>
                        <m:ctrlPr>
                          <a:rPr lang="vi-VN" sz="2000" i="1">
                            <a:latin typeface="Cambria Math" panose="02040503050406030204" pitchFamily="18" charset="0"/>
                          </a:rPr>
                        </m:ctrlPr>
                      </m:sSubPr>
                      <m:e>
                        <m:r>
                          <m:rPr>
                            <m:sty m:val="p"/>
                          </m:rPr>
                          <a:rPr lang="en-US" sz="2000">
                            <a:latin typeface="Cambria Math" panose="02040503050406030204" pitchFamily="18" charset="0"/>
                          </a:rPr>
                          <m:t>x</m:t>
                        </m:r>
                      </m:e>
                      <m:sub>
                        <m:r>
                          <m:rPr>
                            <m:sty m:val="p"/>
                          </m:rPr>
                          <a:rPr lang="en-US" sz="2000">
                            <a:latin typeface="Cambria Math" panose="02040503050406030204" pitchFamily="18" charset="0"/>
                          </a:rPr>
                          <m:t>B</m:t>
                        </m:r>
                      </m:sub>
                    </m:sSub>
                  </m:oMath>
                </a14:m>
                <a:endParaRPr lang="en-US" sz="2000" dirty="0"/>
              </a:p>
              <a:p>
                <a:pPr marL="342900" indent="-342900" algn="just">
                  <a:lnSpc>
                    <a:spcPct val="150000"/>
                  </a:lnSpc>
                  <a:buFont typeface="Wingdings" panose="05000000000000000000" pitchFamily="2" charset="2"/>
                  <a:buChar char="§"/>
                </a:pPr>
                <a:r>
                  <a:rPr lang="vi-VN" sz="2000" dirty="0"/>
                  <a:t>Quãng đường vận động viên bơi được là: 2l</a:t>
                </a:r>
              </a:p>
              <a:p>
                <a:pPr marL="342900" indent="-342900" algn="just">
                  <a:lnSpc>
                    <a:spcPct val="150000"/>
                  </a:lnSpc>
                  <a:buFont typeface="Wingdings" panose="05000000000000000000" pitchFamily="2" charset="2"/>
                  <a:buChar char="§"/>
                </a:pPr>
                <a:r>
                  <a:rPr lang="vi-VN" sz="2000" dirty="0"/>
                  <a:t>Độ dịch chuyển vận động viên là 0</a:t>
                </a:r>
              </a:p>
            </p:txBody>
          </p:sp>
        </mc:Choice>
        <mc:Fallback xmlns="">
          <p:sp>
            <p:nvSpPr>
              <p:cNvPr id="3" name="Rectangle 2"/>
              <p:cNvSpPr>
                <a:spLocks noRot="1" noChangeAspect="1" noMove="1" noResize="1" noEditPoints="1" noAdjustHandles="1" noChangeArrowheads="1" noChangeShapeType="1" noTextEdit="1"/>
              </p:cNvSpPr>
              <p:nvPr/>
            </p:nvSpPr>
            <p:spPr>
              <a:xfrm>
                <a:off x="1315091" y="1365545"/>
                <a:ext cx="6626831" cy="2805320"/>
              </a:xfrm>
              <a:prstGeom prst="rect">
                <a:avLst/>
              </a:prstGeom>
              <a:blipFill rotWithShape="0">
                <a:blip r:embed="rId3"/>
                <a:stretch>
                  <a:fillRect l="-828" r="-920" b="-3043"/>
                </a:stretch>
              </a:blipFill>
            </p:spPr>
            <p:txBody>
              <a:bodyPr/>
              <a:lstStyle/>
              <a:p>
                <a:r>
                  <a:rPr lang="en-US">
                    <a:noFill/>
                  </a:rPr>
                  <a:t> </a:t>
                </a:r>
              </a:p>
            </p:txBody>
          </p:sp>
        </mc:Fallback>
      </mc:AlternateContent>
      <p:sp>
        <p:nvSpPr>
          <p:cNvPr id="4" name="Oval Callout 3"/>
          <p:cNvSpPr/>
          <p:nvPr/>
        </p:nvSpPr>
        <p:spPr>
          <a:xfrm>
            <a:off x="4135346" y="493159"/>
            <a:ext cx="986319" cy="688369"/>
          </a:xfrm>
          <a:prstGeom prst="wedgeEllipseCallo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Giải</a:t>
            </a:r>
            <a:endParaRPr lang="en-US" sz="2000" b="1"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88" y="430435"/>
            <a:ext cx="5367382" cy="2893885"/>
          </a:xfrm>
          <a:prstGeom prst="rect">
            <a:avLst/>
          </a:prstGeom>
          <a:ln>
            <a:noFill/>
          </a:ln>
          <a:effectLst>
            <a:outerShdw blurRad="190500" algn="tl" rotWithShape="0">
              <a:srgbClr val="000000">
                <a:alpha val="70000"/>
              </a:srgbClr>
            </a:outerShdw>
          </a:effectLst>
        </p:spPr>
      </p:pic>
      <p:sp>
        <p:nvSpPr>
          <p:cNvPr id="5" name="Rectangle 4"/>
          <p:cNvSpPr/>
          <p:nvPr/>
        </p:nvSpPr>
        <p:spPr>
          <a:xfrm rot="21299994">
            <a:off x="980069" y="924500"/>
            <a:ext cx="4298115" cy="1938992"/>
          </a:xfrm>
          <a:prstGeom prst="rect">
            <a:avLst/>
          </a:prstGeom>
        </p:spPr>
        <p:txBody>
          <a:bodyPr wrap="square">
            <a:spAutoFit/>
          </a:bodyPr>
          <a:lstStyle/>
          <a:p>
            <a:pPr algn="ctr">
              <a:lnSpc>
                <a:spcPct val="150000"/>
              </a:lnSpc>
            </a:pPr>
            <a:r>
              <a:rPr lang="vi-VN" sz="2000" dirty="0"/>
              <a:t>Chúng ta có một quả bóng, chúng ta cần phải ném như thế nào để một quả bóng đi ra xa mình sau đó quả bóng tự chuyển động về mình?</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415" y="3111754"/>
            <a:ext cx="1715016" cy="171501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56101" y="1083192"/>
            <a:ext cx="4060308" cy="4060308"/>
          </a:xfrm>
          <a:prstGeom prst="rect">
            <a:avLst/>
          </a:prstGeom>
          <a:ln>
            <a:noFill/>
          </a:ln>
          <a:effectLst>
            <a:outerShdw blurRad="190500" algn="tl" rotWithShape="0">
              <a:srgbClr val="000000">
                <a:alpha val="70000"/>
              </a:srgbClr>
            </a:outerShdw>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8"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Left)">
                                      <p:cBhvr>
                                        <p:cTn id="12" dur="500"/>
                                        <p:tgtEl>
                                          <p:spTgt spid="4"/>
                                        </p:tgtEl>
                                      </p:cBhvr>
                                    </p:animEffect>
                                  </p:childTnLst>
                                </p:cTn>
                              </p:par>
                              <p:par>
                                <p:cTn id="13" presetID="18" presetClass="entr" presetSubtype="9"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Left)">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6"/>
        <p:cNvGrpSpPr/>
        <p:nvPr/>
      </p:nvGrpSpPr>
      <p:grpSpPr>
        <a:xfrm>
          <a:off x="0" y="0"/>
          <a:ext cx="0" cy="0"/>
          <a:chOff x="0" y="0"/>
          <a:chExt cx="0" cy="0"/>
        </a:xfrm>
      </p:grpSpPr>
      <p:sp>
        <p:nvSpPr>
          <p:cNvPr id="3657" name="Google Shape;3657;p41"/>
          <p:cNvSpPr/>
          <p:nvPr/>
        </p:nvSpPr>
        <p:spPr>
          <a:xfrm rot="711">
            <a:off x="831992" y="525155"/>
            <a:ext cx="1603006" cy="573852"/>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b. </a:t>
            </a:r>
            <a:r>
              <a:rPr lang="en-US" sz="2000" b="1" dirty="0" err="1"/>
              <a:t>Vận</a:t>
            </a:r>
            <a:r>
              <a:rPr lang="en-US" sz="2000" b="1" dirty="0"/>
              <a:t> </a:t>
            </a:r>
            <a:r>
              <a:rPr lang="en-US" sz="2000" b="1" dirty="0" err="1"/>
              <a:t>tốc</a:t>
            </a:r>
            <a:endParaRPr sz="2000" b="1" dirty="0"/>
          </a:p>
        </p:txBody>
      </p:sp>
      <p:sp>
        <p:nvSpPr>
          <p:cNvPr id="4" name="Rectangle 3"/>
          <p:cNvSpPr/>
          <p:nvPr/>
        </p:nvSpPr>
        <p:spPr>
          <a:xfrm>
            <a:off x="831932" y="1832498"/>
            <a:ext cx="7582603" cy="1703030"/>
          </a:xfrm>
          <a:prstGeom prst="rect">
            <a:avLst/>
          </a:prstGeom>
        </p:spPr>
        <p:txBody>
          <a:bodyPr wrap="square">
            <a:spAutoFit/>
          </a:bodyPr>
          <a:lstStyle/>
          <a:p>
            <a:pPr algn="just">
              <a:lnSpc>
                <a:spcPct val="150000"/>
              </a:lnSpc>
            </a:pPr>
            <a:r>
              <a:rPr lang="en-US" sz="1800" b="1" i="1" dirty="0">
                <a:solidFill>
                  <a:schemeClr val="accent5">
                    <a:lumMod val="75000"/>
                  </a:schemeClr>
                </a:solidFill>
              </a:rPr>
              <a:t>T</a:t>
            </a:r>
            <a:r>
              <a:rPr lang="vi-VN" sz="1800" b="1" i="1" dirty="0">
                <a:solidFill>
                  <a:schemeClr val="accent5">
                    <a:lumMod val="75000"/>
                  </a:schemeClr>
                </a:solidFill>
              </a:rPr>
              <a:t>hảo luận</a:t>
            </a:r>
            <a:r>
              <a:rPr lang="en-US" sz="1800" b="1" i="1" dirty="0">
                <a:solidFill>
                  <a:schemeClr val="accent5">
                    <a:lumMod val="75000"/>
                  </a:schemeClr>
                </a:solidFill>
              </a:rPr>
              <a:t> </a:t>
            </a:r>
            <a:r>
              <a:rPr lang="en-US" sz="1800" b="1" i="1" dirty="0" err="1">
                <a:solidFill>
                  <a:schemeClr val="accent5">
                    <a:lumMod val="75000"/>
                  </a:schemeClr>
                </a:solidFill>
              </a:rPr>
              <a:t>nhóm</a:t>
            </a:r>
            <a:r>
              <a:rPr lang="en-US" sz="1800" b="1" i="1" dirty="0">
                <a:solidFill>
                  <a:schemeClr val="accent5">
                    <a:lumMod val="75000"/>
                  </a:schemeClr>
                </a:solidFill>
              </a:rPr>
              <a:t> </a:t>
            </a:r>
            <a:r>
              <a:rPr lang="en-US" sz="1800" b="1" i="1" dirty="0" err="1">
                <a:solidFill>
                  <a:schemeClr val="accent5">
                    <a:lumMod val="75000"/>
                  </a:schemeClr>
                </a:solidFill>
              </a:rPr>
              <a:t>đôi</a:t>
            </a:r>
            <a:r>
              <a:rPr lang="en-US" sz="1800" b="1" i="1" dirty="0">
                <a:solidFill>
                  <a:schemeClr val="accent5">
                    <a:lumMod val="75000"/>
                  </a:schemeClr>
                </a:solidFill>
              </a:rPr>
              <a:t> </a:t>
            </a:r>
            <a:r>
              <a:rPr lang="en-US" sz="1800" b="1" i="1" dirty="0" err="1">
                <a:solidFill>
                  <a:schemeClr val="accent5">
                    <a:lumMod val="75000"/>
                  </a:schemeClr>
                </a:solidFill>
              </a:rPr>
              <a:t>và</a:t>
            </a:r>
            <a:r>
              <a:rPr lang="vi-VN" sz="1800" b="1" i="1" dirty="0">
                <a:solidFill>
                  <a:schemeClr val="accent5">
                    <a:lumMod val="75000"/>
                  </a:schemeClr>
                </a:solidFill>
              </a:rPr>
              <a:t> trả lời: </a:t>
            </a:r>
            <a:r>
              <a:rPr lang="vi-VN" sz="1800" dirty="0"/>
              <a:t>Xét 2 xe máy cùng xuất phát tại bưu điện (</a:t>
            </a:r>
            <a:r>
              <a:rPr lang="en-US" sz="1800" dirty="0"/>
              <a:t>H</a:t>
            </a:r>
            <a:r>
              <a:rPr lang="vi-VN" sz="1800" dirty="0"/>
              <a:t>ình 4.6) đang chuyển động thẳng với cùng tốc độ. Thảo luận để xem xét đã đủ dữ kiện để xác định vị trí của hai xe sau khoảng thời gian xác định hay không ?</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838" y="365847"/>
            <a:ext cx="5265976" cy="1466651"/>
          </a:xfrm>
          <a:prstGeom prst="rect">
            <a:avLst/>
          </a:prstGeom>
        </p:spPr>
      </p:pic>
      <p:sp>
        <p:nvSpPr>
          <p:cNvPr id="6" name="Curved Right Arrow 5"/>
          <p:cNvSpPr/>
          <p:nvPr/>
        </p:nvSpPr>
        <p:spPr>
          <a:xfrm>
            <a:off x="1150610" y="3667874"/>
            <a:ext cx="482885" cy="62672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859525" y="3667874"/>
            <a:ext cx="6236509" cy="1015663"/>
          </a:xfrm>
          <a:prstGeom prst="rect">
            <a:avLst/>
          </a:prstGeom>
        </p:spPr>
        <p:txBody>
          <a:bodyPr wrap="square">
            <a:spAutoFit/>
          </a:bodyPr>
          <a:lstStyle/>
          <a:p>
            <a:pPr algn="just">
              <a:lnSpc>
                <a:spcPct val="150000"/>
              </a:lnSpc>
            </a:pPr>
            <a:r>
              <a:rPr lang="vi-VN" sz="2000" dirty="0"/>
              <a:t>Chưa đủ dữ kiện vì đang thiếu dữ kiện là chiều của chuyển động và vật lấy làm mốc.</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57"/>
                                        </p:tgtEl>
                                        <p:attrNameLst>
                                          <p:attrName>style.visibility</p:attrName>
                                        </p:attrNameLst>
                                      </p:cBhvr>
                                      <p:to>
                                        <p:strVal val="visible"/>
                                      </p:to>
                                    </p:set>
                                    <p:anim calcmode="lin" valueType="num">
                                      <p:cBhvr>
                                        <p:cTn id="7" dur="500" fill="hold"/>
                                        <p:tgtEl>
                                          <p:spTgt spid="3657"/>
                                        </p:tgtEl>
                                        <p:attrNameLst>
                                          <p:attrName>ppt_w</p:attrName>
                                        </p:attrNameLst>
                                      </p:cBhvr>
                                      <p:tavLst>
                                        <p:tav tm="0">
                                          <p:val>
                                            <p:fltVal val="0"/>
                                          </p:val>
                                        </p:tav>
                                        <p:tav tm="100000">
                                          <p:val>
                                            <p:strVal val="#ppt_w"/>
                                          </p:val>
                                        </p:tav>
                                      </p:tavLst>
                                    </p:anim>
                                    <p:anim calcmode="lin" valueType="num">
                                      <p:cBhvr>
                                        <p:cTn id="8" dur="500" fill="hold"/>
                                        <p:tgtEl>
                                          <p:spTgt spid="3657"/>
                                        </p:tgtEl>
                                        <p:attrNameLst>
                                          <p:attrName>ppt_h</p:attrName>
                                        </p:attrNameLst>
                                      </p:cBhvr>
                                      <p:tavLst>
                                        <p:tav tm="0">
                                          <p:val>
                                            <p:fltVal val="0"/>
                                          </p:val>
                                        </p:tav>
                                        <p:tav tm="100000">
                                          <p:val>
                                            <p:strVal val="#ppt_h"/>
                                          </p:val>
                                        </p:tav>
                                      </p:tavLst>
                                    </p:anim>
                                    <p:animEffect transition="in" filter="fade">
                                      <p:cBhvr>
                                        <p:cTn id="9" dur="500"/>
                                        <p:tgtEl>
                                          <p:spTgt spid="365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7" grpId="0" animBg="1"/>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83" name="Rounded Rectangle 82"/>
          <p:cNvSpPr/>
          <p:nvPr/>
        </p:nvSpPr>
        <p:spPr>
          <a:xfrm>
            <a:off x="3503488" y="318498"/>
            <a:ext cx="2044557" cy="6267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rgbClr val="FFFFFF"/>
                </a:solidFill>
              </a:rPr>
              <a:t>KẾT LUẬN</a:t>
            </a:r>
          </a:p>
        </p:txBody>
      </p:sp>
      <p:sp>
        <p:nvSpPr>
          <p:cNvPr id="9" name="Rectangle 8"/>
          <p:cNvSpPr/>
          <p:nvPr/>
        </p:nvSpPr>
        <p:spPr>
          <a:xfrm>
            <a:off x="1104471" y="1151192"/>
            <a:ext cx="7299790" cy="1420325"/>
          </a:xfrm>
          <a:prstGeom prst="rect">
            <a:avLst/>
          </a:prstGeom>
        </p:spPr>
        <p:txBody>
          <a:bodyPr wrap="square">
            <a:spAutoFit/>
          </a:bodyPr>
          <a:lstStyle/>
          <a:p>
            <a:pPr algn="just">
              <a:lnSpc>
                <a:spcPct val="150000"/>
              </a:lnSpc>
            </a:pPr>
            <a:r>
              <a:rPr lang="vi-VN" sz="2000" dirty="0">
                <a:solidFill>
                  <a:srgbClr val="002060"/>
                </a:solidFill>
              </a:rPr>
              <a:t>Vận tốc trung bình là đại lượng vectơ được xác định bằng thương số giữa độ dịch chuyển của vật và thời gian để vật thực hiện độ dịch chuyển đó.</a:t>
            </a:r>
            <a:endParaRPr lang="en-US" sz="2000" dirty="0">
              <a:solidFill>
                <a:srgbClr val="002060"/>
              </a:solidFill>
            </a:endParaRPr>
          </a:p>
        </p:txBody>
      </p:sp>
      <p:pic>
        <p:nvPicPr>
          <p:cNvPr id="85" name="image5.png"/>
          <p:cNvPicPr/>
          <p:nvPr/>
        </p:nvPicPr>
        <p:blipFill>
          <a:blip r:embed="rId3"/>
          <a:srcRect/>
          <a:stretch>
            <a:fillRect/>
          </a:stretch>
        </p:blipFill>
        <p:spPr>
          <a:xfrm>
            <a:off x="3774988" y="2697176"/>
            <a:ext cx="1505928" cy="799786"/>
          </a:xfrm>
          <a:prstGeom prst="rect">
            <a:avLst/>
          </a:prstGeom>
          <a:ln/>
        </p:spPr>
      </p:pic>
      <p:sp>
        <p:nvSpPr>
          <p:cNvPr id="10" name="Rectangle 9"/>
          <p:cNvSpPr/>
          <p:nvPr/>
        </p:nvSpPr>
        <p:spPr>
          <a:xfrm>
            <a:off x="1104471" y="3496962"/>
            <a:ext cx="7381983" cy="1015663"/>
          </a:xfrm>
          <a:prstGeom prst="rect">
            <a:avLst/>
          </a:prstGeom>
        </p:spPr>
        <p:txBody>
          <a:bodyPr wrap="square">
            <a:spAutoFit/>
          </a:bodyPr>
          <a:lstStyle/>
          <a:p>
            <a:pPr algn="just">
              <a:lnSpc>
                <a:spcPct val="150000"/>
              </a:lnSpc>
            </a:pPr>
            <a:r>
              <a:rPr lang="en-US" sz="2000" dirty="0" err="1"/>
              <a:t>Trong</a:t>
            </a:r>
            <a:r>
              <a:rPr lang="en-US" sz="2000" dirty="0"/>
              <a:t> </a:t>
            </a:r>
            <a:r>
              <a:rPr lang="en-US" sz="2000" dirty="0" err="1"/>
              <a:t>một</a:t>
            </a:r>
            <a:r>
              <a:rPr lang="en-US" sz="2000" dirty="0"/>
              <a:t> </a:t>
            </a:r>
            <a:r>
              <a:rPr lang="en-US" sz="2000" dirty="0" err="1"/>
              <a:t>thời</a:t>
            </a:r>
            <a:r>
              <a:rPr lang="en-US" sz="2000" dirty="0"/>
              <a:t> </a:t>
            </a:r>
            <a:r>
              <a:rPr lang="en-US" sz="2000" dirty="0" err="1"/>
              <a:t>gian</a:t>
            </a:r>
            <a:r>
              <a:rPr lang="en-US" sz="2000" dirty="0"/>
              <a:t> </a:t>
            </a:r>
            <a:r>
              <a:rPr lang="en-US" sz="2000" dirty="0" err="1"/>
              <a:t>rất</a:t>
            </a:r>
            <a:r>
              <a:rPr lang="en-US" sz="2000" dirty="0"/>
              <a:t> </a:t>
            </a:r>
            <a:r>
              <a:rPr lang="en-US" sz="2000" dirty="0" err="1"/>
              <a:t>nhỏ</a:t>
            </a:r>
            <a:r>
              <a:rPr lang="en-US" sz="2000" dirty="0"/>
              <a:t>, </a:t>
            </a:r>
            <a:r>
              <a:rPr lang="en-US" sz="2000" dirty="0" err="1"/>
              <a:t>vận</a:t>
            </a:r>
            <a:r>
              <a:rPr lang="en-US" sz="2000" dirty="0"/>
              <a:t> </a:t>
            </a:r>
            <a:r>
              <a:rPr lang="en-US" sz="2000" dirty="0" err="1"/>
              <a:t>tốc</a:t>
            </a:r>
            <a:r>
              <a:rPr lang="en-US" sz="2000" dirty="0"/>
              <a:t> </a:t>
            </a:r>
            <a:r>
              <a:rPr lang="en-US" sz="2000" dirty="0" err="1"/>
              <a:t>trung</a:t>
            </a:r>
            <a:r>
              <a:rPr lang="en-US" sz="2000" dirty="0"/>
              <a:t> </a:t>
            </a:r>
            <a:r>
              <a:rPr lang="en-US" sz="2000" dirty="0" err="1"/>
              <a:t>bình</a:t>
            </a:r>
            <a:r>
              <a:rPr lang="en-US" sz="2000" dirty="0"/>
              <a:t> </a:t>
            </a:r>
            <a:r>
              <a:rPr lang="en-US" sz="2000" dirty="0" err="1"/>
              <a:t>sẽ</a:t>
            </a:r>
            <a:r>
              <a:rPr lang="en-US" sz="2000" dirty="0"/>
              <a:t> </a:t>
            </a:r>
            <a:r>
              <a:rPr lang="en-US" sz="2000" dirty="0" err="1"/>
              <a:t>trở</a:t>
            </a:r>
            <a:r>
              <a:rPr lang="en-US" sz="2000" dirty="0"/>
              <a:t> </a:t>
            </a:r>
            <a:r>
              <a:rPr lang="en-US" sz="2000" dirty="0" err="1"/>
              <a:t>thành</a:t>
            </a:r>
            <a:r>
              <a:rPr lang="en-US" sz="2000" dirty="0"/>
              <a:t> </a:t>
            </a:r>
            <a:r>
              <a:rPr lang="en-US" sz="2000" dirty="0" err="1"/>
              <a:t>vận</a:t>
            </a:r>
            <a:r>
              <a:rPr lang="en-US" sz="2000" dirty="0"/>
              <a:t> </a:t>
            </a:r>
            <a:r>
              <a:rPr lang="en-US" sz="2000" dirty="0" err="1"/>
              <a:t>tốc</a:t>
            </a:r>
            <a:r>
              <a:rPr lang="en-US" sz="2000" dirty="0"/>
              <a:t> </a:t>
            </a:r>
            <a:r>
              <a:rPr lang="en-US" sz="2000" dirty="0" err="1"/>
              <a:t>tức</a:t>
            </a:r>
            <a:r>
              <a:rPr lang="en-US" sz="2000" dirty="0"/>
              <a:t> </a:t>
            </a:r>
            <a:r>
              <a:rPr lang="en-US" sz="2000" dirty="0" err="1"/>
              <a:t>thời</a:t>
            </a:r>
            <a:r>
              <a:rPr lang="en-US" sz="2000" dirty="0"/>
              <a:t>. </a:t>
            </a:r>
            <a:r>
              <a:rPr lang="en-US" sz="2000" dirty="0" err="1"/>
              <a:t>Độ</a:t>
            </a:r>
            <a:r>
              <a:rPr lang="en-US" sz="2000" dirty="0"/>
              <a:t> </a:t>
            </a:r>
            <a:r>
              <a:rPr lang="en-US" sz="2000" dirty="0" err="1"/>
              <a:t>lớn</a:t>
            </a:r>
            <a:r>
              <a:rPr lang="en-US" sz="2000" dirty="0"/>
              <a:t> </a:t>
            </a:r>
            <a:r>
              <a:rPr lang="en-US" sz="2000" dirty="0" err="1"/>
              <a:t>vận</a:t>
            </a:r>
            <a:r>
              <a:rPr lang="en-US" sz="2000" dirty="0"/>
              <a:t> </a:t>
            </a:r>
            <a:r>
              <a:rPr lang="en-US" sz="2000" dirty="0" err="1"/>
              <a:t>tốc</a:t>
            </a:r>
            <a:r>
              <a:rPr lang="en-US" sz="2000" dirty="0"/>
              <a:t> </a:t>
            </a:r>
            <a:r>
              <a:rPr lang="en-US" sz="2000" dirty="0" err="1"/>
              <a:t>tức</a:t>
            </a:r>
            <a:r>
              <a:rPr lang="en-US" sz="2000" dirty="0"/>
              <a:t> </a:t>
            </a:r>
            <a:r>
              <a:rPr lang="en-US" sz="2000" dirty="0" err="1"/>
              <a:t>thời</a:t>
            </a:r>
            <a:r>
              <a:rPr lang="en-US" sz="2000" dirty="0"/>
              <a:t> </a:t>
            </a:r>
            <a:r>
              <a:rPr lang="en-US" sz="2000" dirty="0" err="1"/>
              <a:t>chính</a:t>
            </a:r>
            <a:r>
              <a:rPr lang="en-US" sz="2000" dirty="0"/>
              <a:t> </a:t>
            </a:r>
            <a:r>
              <a:rPr lang="en-US" sz="2000" dirty="0" err="1"/>
              <a:t>là</a:t>
            </a:r>
            <a:r>
              <a:rPr lang="en-US" sz="2000" dirty="0"/>
              <a:t> </a:t>
            </a:r>
            <a:r>
              <a:rPr lang="en-US" sz="2000" dirty="0" err="1"/>
              <a:t>tốc</a:t>
            </a:r>
            <a:r>
              <a:rPr lang="en-US" sz="2000" dirty="0"/>
              <a:t> </a:t>
            </a:r>
            <a:r>
              <a:rPr lang="en-US" sz="2000" dirty="0" err="1"/>
              <a:t>độ</a:t>
            </a:r>
            <a:r>
              <a:rPr lang="en-US" sz="2000" dirty="0"/>
              <a:t> </a:t>
            </a:r>
            <a:r>
              <a:rPr lang="en-US" sz="2000" dirty="0" err="1"/>
              <a:t>tức</a:t>
            </a:r>
            <a:r>
              <a:rPr lang="en-US" sz="2000" dirty="0"/>
              <a:t> </a:t>
            </a:r>
            <a:r>
              <a:rPr lang="en-US" sz="2000" dirty="0" err="1"/>
              <a:t>thời</a:t>
            </a:r>
            <a:r>
              <a:rPr lang="en-US" sz="2000" dirty="0"/>
              <a: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17" y="66883"/>
            <a:ext cx="1243173" cy="124317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cBhvr>
                                        <p:cTn id="14" dur="500" fill="hold"/>
                                        <p:tgtEl>
                                          <p:spTgt spid="85"/>
                                        </p:tgtEl>
                                        <p:attrNameLst>
                                          <p:attrName>ppt_w</p:attrName>
                                        </p:attrNameLst>
                                      </p:cBhvr>
                                      <p:tavLst>
                                        <p:tav tm="0">
                                          <p:val>
                                            <p:fltVal val="0"/>
                                          </p:val>
                                        </p:tav>
                                        <p:tav tm="100000">
                                          <p:val>
                                            <p:strVal val="#ppt_w"/>
                                          </p:val>
                                        </p:tav>
                                      </p:tavLst>
                                    </p:anim>
                                    <p:anim calcmode="lin" valueType="num">
                                      <p:cBhvr>
                                        <p:cTn id="15" dur="500" fill="hold"/>
                                        <p:tgtEl>
                                          <p:spTgt spid="85"/>
                                        </p:tgtEl>
                                        <p:attrNameLst>
                                          <p:attrName>ppt_h</p:attrName>
                                        </p:attrNameLst>
                                      </p:cBhvr>
                                      <p:tavLst>
                                        <p:tav tm="0">
                                          <p:val>
                                            <p:fltVal val="0"/>
                                          </p:val>
                                        </p:tav>
                                        <p:tav tm="100000">
                                          <p:val>
                                            <p:strVal val="#ppt_h"/>
                                          </p:val>
                                        </p:tav>
                                      </p:tavLst>
                                    </p:anim>
                                    <p:animEffect transition="in" filter="fade">
                                      <p:cBhvr>
                                        <p:cTn id="16" dur="500"/>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5" y="371648"/>
            <a:ext cx="2049752" cy="871524"/>
          </a:xfrm>
          <a:prstGeom prst="rect">
            <a:avLst/>
          </a:prstGeom>
        </p:spPr>
      </p:pic>
      <p:sp>
        <p:nvSpPr>
          <p:cNvPr id="12" name="TextBox 11"/>
          <p:cNvSpPr txBox="1"/>
          <p:nvPr/>
        </p:nvSpPr>
        <p:spPr>
          <a:xfrm>
            <a:off x="1055840" y="534256"/>
            <a:ext cx="1684962" cy="430887"/>
          </a:xfrm>
          <a:prstGeom prst="rect">
            <a:avLst/>
          </a:prstGeom>
          <a:noFill/>
        </p:spPr>
        <p:txBody>
          <a:bodyPr wrap="square" rtlCol="0">
            <a:spAutoFit/>
          </a:bodyPr>
          <a:lstStyle/>
          <a:p>
            <a:pPr algn="ctr"/>
            <a:r>
              <a:rPr lang="en-US" sz="2200" b="1" dirty="0" err="1"/>
              <a:t>Lưu</a:t>
            </a:r>
            <a:r>
              <a:rPr lang="en-US" sz="2200" b="1" dirty="0"/>
              <a:t> ý</a:t>
            </a:r>
          </a:p>
        </p:txBody>
      </p:sp>
      <p:sp>
        <p:nvSpPr>
          <p:cNvPr id="13" name="Oval Callout 12"/>
          <p:cNvSpPr/>
          <p:nvPr/>
        </p:nvSpPr>
        <p:spPr>
          <a:xfrm>
            <a:off x="1219025" y="1622460"/>
            <a:ext cx="557203" cy="431515"/>
          </a:xfrm>
          <a:prstGeom prst="wedgeEllipseCallout">
            <a:avLst/>
          </a:prstGeom>
          <a:solidFill>
            <a:schemeClr val="accent4"/>
          </a:solidFill>
          <a:ln>
            <a:solidFill>
              <a:schemeClr val="accent4"/>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98321" y="1385146"/>
            <a:ext cx="6637106" cy="1015663"/>
          </a:xfrm>
          <a:prstGeom prst="rect">
            <a:avLst/>
          </a:prstGeom>
          <a:noFill/>
        </p:spPr>
        <p:txBody>
          <a:bodyPr wrap="square" rtlCol="0">
            <a:spAutoFit/>
          </a:bodyPr>
          <a:lstStyle/>
          <a:p>
            <a:pPr algn="just">
              <a:lnSpc>
                <a:spcPct val="150000"/>
              </a:lnSpc>
            </a:pPr>
            <a:r>
              <a:rPr lang="en-US" sz="2000" dirty="0" err="1"/>
              <a:t>Tốc</a:t>
            </a:r>
            <a:r>
              <a:rPr lang="en-US" sz="2000" dirty="0"/>
              <a:t> </a:t>
            </a:r>
            <a:r>
              <a:rPr lang="en-US" sz="2000" dirty="0" err="1"/>
              <a:t>độ</a:t>
            </a:r>
            <a:r>
              <a:rPr lang="en-US" sz="2000" dirty="0"/>
              <a:t> </a:t>
            </a:r>
            <a:r>
              <a:rPr lang="en-US" sz="2000" dirty="0" err="1"/>
              <a:t>trung</a:t>
            </a:r>
            <a:r>
              <a:rPr lang="en-US" sz="2000" dirty="0"/>
              <a:t> </a:t>
            </a:r>
            <a:r>
              <a:rPr lang="en-US" sz="2000" dirty="0" err="1"/>
              <a:t>bình</a:t>
            </a:r>
            <a:r>
              <a:rPr lang="en-US" sz="2000" dirty="0"/>
              <a:t> </a:t>
            </a:r>
            <a:r>
              <a:rPr lang="en-US" sz="2000" dirty="0" err="1"/>
              <a:t>chỉ</a:t>
            </a:r>
            <a:r>
              <a:rPr lang="en-US" sz="2000" dirty="0"/>
              <a:t> </a:t>
            </a:r>
            <a:r>
              <a:rPr lang="en-US" sz="2000" dirty="0" err="1"/>
              <a:t>bằng</a:t>
            </a:r>
            <a:r>
              <a:rPr lang="en-US" sz="2000" dirty="0"/>
              <a:t> </a:t>
            </a:r>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trung</a:t>
            </a:r>
            <a:r>
              <a:rPr lang="en-US" sz="2000" dirty="0"/>
              <a:t> </a:t>
            </a:r>
            <a:r>
              <a:rPr lang="en-US" sz="2000" dirty="0" err="1"/>
              <a:t>bình</a:t>
            </a:r>
            <a:r>
              <a:rPr lang="en-US" sz="2000" dirty="0"/>
              <a:t> </a:t>
            </a:r>
            <a:r>
              <a:rPr lang="en-US" sz="2000" dirty="0" err="1"/>
              <a:t>khi</a:t>
            </a:r>
            <a:r>
              <a:rPr lang="en-US" sz="2000" dirty="0"/>
              <a:t> </a:t>
            </a:r>
            <a:r>
              <a:rPr lang="en-US" sz="2000" dirty="0" err="1"/>
              <a:t>vật</a:t>
            </a:r>
            <a:r>
              <a:rPr lang="en-US" sz="2000" dirty="0"/>
              <a:t> </a:t>
            </a:r>
            <a:r>
              <a:rPr lang="en-US" sz="2000" dirty="0" err="1"/>
              <a:t>chuyển</a:t>
            </a:r>
            <a:r>
              <a:rPr lang="en-US" sz="2000" dirty="0"/>
              <a:t> </a:t>
            </a:r>
            <a:r>
              <a:rPr lang="en-US" sz="2000" dirty="0" err="1"/>
              <a:t>động</a:t>
            </a:r>
            <a:r>
              <a:rPr lang="en-US" sz="2000" dirty="0"/>
              <a:t> </a:t>
            </a:r>
            <a:r>
              <a:rPr lang="en-US" sz="2000" dirty="0" err="1"/>
              <a:t>thẳng</a:t>
            </a:r>
            <a:r>
              <a:rPr lang="en-US" sz="2000" dirty="0"/>
              <a:t> </a:t>
            </a:r>
            <a:r>
              <a:rPr lang="en-US" sz="2000" dirty="0" err="1"/>
              <a:t>không</a:t>
            </a:r>
            <a:r>
              <a:rPr lang="en-US" sz="2000" dirty="0"/>
              <a:t> </a:t>
            </a:r>
            <a:r>
              <a:rPr lang="en-US" sz="2000" dirty="0" err="1"/>
              <a:t>đổi</a:t>
            </a:r>
            <a:r>
              <a:rPr lang="en-US" sz="2000" dirty="0"/>
              <a:t> </a:t>
            </a:r>
            <a:r>
              <a:rPr lang="en-US" sz="2000" dirty="0" err="1"/>
              <a:t>chiều</a:t>
            </a:r>
            <a:r>
              <a:rPr lang="en-US" sz="2000" dirty="0"/>
              <a:t>.</a:t>
            </a:r>
          </a:p>
        </p:txBody>
      </p:sp>
      <p:sp>
        <p:nvSpPr>
          <p:cNvPr id="15" name="Oval Callout 14"/>
          <p:cNvSpPr/>
          <p:nvPr/>
        </p:nvSpPr>
        <p:spPr>
          <a:xfrm>
            <a:off x="1219025" y="2703781"/>
            <a:ext cx="557203" cy="431515"/>
          </a:xfrm>
          <a:prstGeom prst="wedgeEllipseCallout">
            <a:avLst/>
          </a:prstGeom>
          <a:solidFill>
            <a:schemeClr val="accent1">
              <a:lumMod val="75000"/>
            </a:schemeClr>
          </a:solidFill>
          <a:ln>
            <a:solidFill>
              <a:schemeClr val="accent1">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1898321" y="2542783"/>
                <a:ext cx="6637106" cy="1938992"/>
              </a:xfrm>
              <a:prstGeom prst="rect">
                <a:avLst/>
              </a:prstGeom>
              <a:solidFill>
                <a:schemeClr val="bg1"/>
              </a:solidFill>
            </p:spPr>
            <p:txBody>
              <a:bodyPr wrap="square" rtlCol="0">
                <a:spAutoFit/>
              </a:bodyPr>
              <a:lstStyle/>
              <a:p>
                <a:pPr algn="just">
                  <a:lnSpc>
                    <a:spcPct val="150000"/>
                  </a:lnSpc>
                </a:pPr>
                <a:r>
                  <a:rPr lang="en-US" sz="2000" dirty="0"/>
                  <a:t>Vận </a:t>
                </a:r>
                <a:r>
                  <a:rPr lang="en-US" sz="2000" dirty="0" err="1"/>
                  <a:t>tốc</a:t>
                </a:r>
                <a:r>
                  <a:rPr lang="en-US" sz="2000" dirty="0"/>
                  <a:t> </a:t>
                </a:r>
                <a:r>
                  <a:rPr lang="en-US" sz="2000" dirty="0" err="1"/>
                  <a:t>tức</a:t>
                </a:r>
                <a:r>
                  <a:rPr lang="en-US" sz="2000" dirty="0"/>
                  <a:t> </a:t>
                </a:r>
                <a:r>
                  <a:rPr lang="en-US" sz="2000" dirty="0" err="1"/>
                  <a:t>thời</a:t>
                </a:r>
                <a:r>
                  <a:rPr lang="en-US" sz="2000" dirty="0"/>
                  <a:t> </a:t>
                </a:r>
                <a:r>
                  <a:rPr lang="en-US" sz="2000" dirty="0" err="1"/>
                  <a:t>cũng</a:t>
                </a:r>
                <a:r>
                  <a:rPr lang="en-US" sz="2000" dirty="0"/>
                  <a:t> </a:t>
                </a:r>
                <a:r>
                  <a:rPr lang="en-US" sz="2000" dirty="0" err="1"/>
                  <a:t>là</a:t>
                </a:r>
                <a:r>
                  <a:rPr lang="en-US" sz="2000" dirty="0"/>
                  <a:t> </a:t>
                </a:r>
                <a:r>
                  <a:rPr lang="en-US" sz="2000" dirty="0" err="1"/>
                  <a:t>một</a:t>
                </a:r>
                <a:r>
                  <a:rPr lang="en-US" sz="2000" dirty="0"/>
                  <a:t> </a:t>
                </a:r>
                <a:r>
                  <a:rPr lang="en-US" sz="2000" dirty="0" err="1"/>
                  <a:t>đại</a:t>
                </a:r>
                <a:r>
                  <a:rPr lang="en-US" sz="2000" dirty="0"/>
                  <a:t> </a:t>
                </a:r>
                <a:r>
                  <a:rPr lang="en-US" sz="2000" dirty="0" err="1"/>
                  <a:t>lượng</a:t>
                </a:r>
                <a:r>
                  <a:rPr lang="en-US" sz="2000" dirty="0"/>
                  <a:t> </a:t>
                </a:r>
                <a:r>
                  <a:rPr lang="en-US" sz="2000" dirty="0" err="1"/>
                  <a:t>có</a:t>
                </a:r>
                <a:r>
                  <a:rPr lang="en-US" sz="2000" dirty="0"/>
                  <a:t> </a:t>
                </a:r>
                <a:r>
                  <a:rPr lang="en-US" sz="2000" dirty="0" err="1"/>
                  <a:t>vectơ</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m:rPr>
                            <m:sty m:val="p"/>
                          </m:rPr>
                          <a:rPr lang="en-US" sz="2000" b="0" i="0" smtClean="0">
                            <a:latin typeface="Cambria Math" panose="02040503050406030204" pitchFamily="18" charset="0"/>
                          </a:rPr>
                          <m:t>v</m:t>
                        </m:r>
                      </m:e>
                    </m:acc>
                  </m:oMath>
                </a14:m>
                <a:r>
                  <a:rPr lang="en-US" sz="2000" dirty="0"/>
                  <a:t>), </a:t>
                </a:r>
                <a:r>
                  <a:rPr lang="en-US" sz="2000" dirty="0" err="1"/>
                  <a:t>gốc</a:t>
                </a:r>
                <a:r>
                  <a:rPr lang="en-US" sz="2000" dirty="0"/>
                  <a:t> </a:t>
                </a:r>
                <a:r>
                  <a:rPr lang="en-US" sz="2000" dirty="0" err="1"/>
                  <a:t>gốc</a:t>
                </a:r>
                <a:r>
                  <a:rPr lang="en-US" sz="2000" dirty="0"/>
                  <a:t> </a:t>
                </a:r>
                <a:r>
                  <a:rPr lang="en-US" sz="2000" dirty="0" err="1"/>
                  <a:t>tại</a:t>
                </a:r>
                <a:r>
                  <a:rPr lang="en-US" sz="2000" dirty="0"/>
                  <a:t> </a:t>
                </a:r>
                <a:r>
                  <a:rPr lang="en-US" sz="2000" dirty="0" err="1"/>
                  <a:t>vị</a:t>
                </a:r>
                <a:r>
                  <a:rPr lang="en-US" sz="2000" dirty="0"/>
                  <a:t> </a:t>
                </a:r>
                <a:r>
                  <a:rPr lang="en-US" sz="2000" dirty="0" err="1"/>
                  <a:t>trí</a:t>
                </a:r>
                <a:r>
                  <a:rPr lang="en-US" sz="2000" dirty="0"/>
                  <a:t> </a:t>
                </a:r>
                <a:r>
                  <a:rPr lang="en-US" sz="2000" dirty="0" err="1"/>
                  <a:t>vật</a:t>
                </a:r>
                <a:r>
                  <a:rPr lang="en-US" sz="2000" dirty="0"/>
                  <a:t> </a:t>
                </a:r>
                <a:r>
                  <a:rPr lang="en-US" sz="2000" dirty="0" err="1"/>
                  <a:t>chuyển</a:t>
                </a:r>
                <a:r>
                  <a:rPr lang="en-US" sz="2000" dirty="0"/>
                  <a:t> </a:t>
                </a:r>
                <a:r>
                  <a:rPr lang="en-US" sz="2000" dirty="0" err="1"/>
                  <a:t>động</a:t>
                </a:r>
                <a:r>
                  <a:rPr lang="en-US" sz="2000" dirty="0"/>
                  <a:t>, </a:t>
                </a:r>
                <a:r>
                  <a:rPr lang="en-US" sz="2000" dirty="0" err="1"/>
                  <a:t>hướng</a:t>
                </a:r>
                <a:r>
                  <a:rPr lang="en-US" sz="2000" dirty="0"/>
                  <a:t> </a:t>
                </a:r>
                <a:r>
                  <a:rPr lang="en-US" sz="2000" dirty="0" err="1"/>
                  <a:t>theo</a:t>
                </a:r>
                <a:r>
                  <a:rPr lang="en-US" sz="2000" dirty="0"/>
                  <a:t> </a:t>
                </a:r>
                <a:r>
                  <a:rPr lang="en-US" sz="2000" dirty="0" err="1"/>
                  <a:t>hướng</a:t>
                </a:r>
                <a:r>
                  <a:rPr lang="en-US" sz="2000" dirty="0"/>
                  <a:t> </a:t>
                </a:r>
                <a:r>
                  <a:rPr lang="en-US" sz="2000" dirty="0" err="1"/>
                  <a:t>chuyển</a:t>
                </a:r>
                <a:r>
                  <a:rPr lang="en-US" sz="2000" dirty="0"/>
                  <a:t> </a:t>
                </a:r>
                <a:r>
                  <a:rPr lang="en-US" sz="2000" dirty="0" err="1"/>
                  <a:t>động</a:t>
                </a:r>
                <a:r>
                  <a:rPr lang="en-US" sz="2000" dirty="0"/>
                  <a:t> </a:t>
                </a:r>
                <a:r>
                  <a:rPr lang="en-US" sz="2000" dirty="0" err="1"/>
                  <a:t>và</a:t>
                </a:r>
                <a:r>
                  <a:rPr lang="en-US" sz="2000" dirty="0"/>
                  <a:t> </a:t>
                </a:r>
                <a:r>
                  <a:rPr lang="en-US" sz="2000" dirty="0" err="1"/>
                  <a:t>có</a:t>
                </a:r>
                <a:r>
                  <a:rPr lang="en-US" sz="2000" dirty="0"/>
                  <a:t> </a:t>
                </a:r>
                <a:r>
                  <a:rPr lang="en-US" sz="2000" dirty="0" err="1"/>
                  <a:t>độ</a:t>
                </a:r>
                <a:r>
                  <a:rPr lang="en-US" sz="2000" dirty="0"/>
                  <a:t> </a:t>
                </a:r>
                <a:r>
                  <a:rPr lang="en-US" sz="2000" dirty="0" err="1"/>
                  <a:t>dài</a:t>
                </a:r>
                <a:r>
                  <a:rPr lang="en-US" sz="2000" dirty="0"/>
                  <a:t> </a:t>
                </a:r>
                <a:r>
                  <a:rPr lang="en-US" sz="2000" dirty="0" err="1"/>
                  <a:t>tỉ</a:t>
                </a:r>
                <a:r>
                  <a:rPr lang="en-US" sz="2000" dirty="0"/>
                  <a:t> </a:t>
                </a:r>
                <a:r>
                  <a:rPr lang="en-US" sz="2000" dirty="0" err="1"/>
                  <a:t>lệ</a:t>
                </a:r>
                <a:r>
                  <a:rPr lang="en-US" sz="2000" dirty="0"/>
                  <a:t> </a:t>
                </a:r>
                <a:r>
                  <a:rPr lang="en-US" sz="2000" dirty="0" err="1"/>
                  <a:t>với</a:t>
                </a:r>
                <a:r>
                  <a:rPr lang="en-US" sz="2000" dirty="0"/>
                  <a:t> </a:t>
                </a:r>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tức</a:t>
                </a:r>
                <a:r>
                  <a:rPr lang="en-US" sz="2000" dirty="0"/>
                  <a:t> </a:t>
                </a:r>
                <a:r>
                  <a:rPr lang="en-US" sz="2000" dirty="0" err="1"/>
                  <a:t>thời</a:t>
                </a:r>
                <a:r>
                  <a:rPr lang="en-US" sz="2000" dirty="0"/>
                  <a:t> </a:t>
                </a:r>
                <a:r>
                  <a:rPr lang="en-US" sz="2000" dirty="0" err="1"/>
                  <a:t>theo</a:t>
                </a:r>
                <a:r>
                  <a:rPr lang="en-US" sz="2000" dirty="0"/>
                  <a:t> </a:t>
                </a:r>
                <a:r>
                  <a:rPr lang="en-US" sz="2000" dirty="0" err="1"/>
                  <a:t>một</a:t>
                </a:r>
                <a:r>
                  <a:rPr lang="en-US" sz="2000" dirty="0"/>
                  <a:t> </a:t>
                </a:r>
                <a:r>
                  <a:rPr lang="en-US" sz="2000" dirty="0" err="1"/>
                  <a:t>tỉ</a:t>
                </a:r>
                <a:r>
                  <a:rPr lang="en-US" sz="2000" dirty="0"/>
                  <a:t> </a:t>
                </a:r>
                <a:r>
                  <a:rPr lang="en-US" sz="2000" dirty="0" err="1"/>
                  <a:t>lệ</a:t>
                </a:r>
                <a:r>
                  <a:rPr lang="en-US" sz="2000" dirty="0"/>
                  <a:t> </a:t>
                </a:r>
                <a:r>
                  <a:rPr lang="en-US" sz="2000" dirty="0" err="1"/>
                  <a:t>xích</a:t>
                </a:r>
                <a:r>
                  <a:rPr lang="en-US" sz="2000" dirty="0"/>
                  <a:t> </a:t>
                </a:r>
                <a:r>
                  <a:rPr lang="en-US" sz="2000" dirty="0" err="1"/>
                  <a:t>xác</a:t>
                </a:r>
                <a:r>
                  <a:rPr lang="en-US" sz="2000" dirty="0"/>
                  <a:t> </a:t>
                </a:r>
                <a:r>
                  <a:rPr lang="en-US" sz="2000" dirty="0" err="1"/>
                  <a:t>định</a:t>
                </a:r>
                <a:r>
                  <a:rPr lang="en-US" sz="2000"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1898321" y="2542783"/>
                <a:ext cx="6637106" cy="1938992"/>
              </a:xfrm>
              <a:prstGeom prst="rect">
                <a:avLst/>
              </a:prstGeom>
              <a:blipFill rotWithShape="0">
                <a:blip r:embed="rId3"/>
                <a:stretch>
                  <a:fillRect l="-918" r="-1010" b="-1887"/>
                </a:stretch>
              </a:blipFill>
            </p:spPr>
            <p:txBody>
              <a:bodyPr/>
              <a:lstStyle/>
              <a:p>
                <a:r>
                  <a:rPr lang="en-US">
                    <a:noFill/>
                  </a:rPr>
                  <a:t> </a:t>
                </a:r>
              </a:p>
            </p:txBody>
          </p:sp>
        </mc:Fallback>
      </mc:AlternateContent>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959" y="337019"/>
            <a:ext cx="937726" cy="8001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0159" y="159979"/>
            <a:ext cx="1195866" cy="1154180"/>
          </a:xfrm>
          <a:prstGeom prst="rect">
            <a:avLst/>
          </a:prstGeom>
        </p:spPr>
      </p:pic>
    </p:spTree>
    <p:extLst>
      <p:ext uri="{BB962C8B-B14F-4D97-AF65-F5344CB8AC3E}">
        <p14:creationId xmlns:p14="http://schemas.microsoft.com/office/powerpoint/2010/main" val="1374797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additive="base">
                                        <p:cTn id="36"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3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06177" y="400692"/>
            <a:ext cx="4685014" cy="616449"/>
          </a:xfrm>
          <a:prstGeom prst="roundRect">
            <a:avLst/>
          </a:prstGeom>
          <a:solidFill>
            <a:schemeClr val="accent3">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rgbClr val="FFFFFF"/>
                </a:solidFill>
              </a:rPr>
              <a:t>3. </a:t>
            </a:r>
            <a:r>
              <a:rPr lang="en-US" sz="2000" b="1" dirty="0" err="1">
                <a:solidFill>
                  <a:srgbClr val="FFFFFF"/>
                </a:solidFill>
              </a:rPr>
              <a:t>Đồ</a:t>
            </a:r>
            <a:r>
              <a:rPr lang="en-US" sz="2000" b="1" dirty="0">
                <a:solidFill>
                  <a:srgbClr val="FFFFFF"/>
                </a:solidFill>
              </a:rPr>
              <a:t> </a:t>
            </a:r>
            <a:r>
              <a:rPr lang="en-US" sz="2000" b="1" dirty="0" err="1">
                <a:solidFill>
                  <a:srgbClr val="FFFFFF"/>
                </a:solidFill>
              </a:rPr>
              <a:t>thị</a:t>
            </a:r>
            <a:r>
              <a:rPr lang="en-US" sz="2000" b="1" dirty="0">
                <a:solidFill>
                  <a:srgbClr val="FFFFFF"/>
                </a:solidFill>
              </a:rPr>
              <a:t> </a:t>
            </a:r>
            <a:r>
              <a:rPr lang="en-US" sz="2000" b="1" dirty="0" err="1">
                <a:solidFill>
                  <a:srgbClr val="FFFFFF"/>
                </a:solidFill>
              </a:rPr>
              <a:t>độ</a:t>
            </a:r>
            <a:r>
              <a:rPr lang="en-US" sz="2000" b="1" dirty="0">
                <a:solidFill>
                  <a:srgbClr val="FFFFFF"/>
                </a:solidFill>
              </a:rPr>
              <a:t> </a:t>
            </a:r>
            <a:r>
              <a:rPr lang="en-US" sz="2000" b="1" dirty="0" err="1">
                <a:solidFill>
                  <a:srgbClr val="FFFFFF"/>
                </a:solidFill>
              </a:rPr>
              <a:t>dịch</a:t>
            </a:r>
            <a:r>
              <a:rPr lang="en-US" sz="2000" b="1" dirty="0">
                <a:solidFill>
                  <a:srgbClr val="FFFFFF"/>
                </a:solidFill>
              </a:rPr>
              <a:t> </a:t>
            </a:r>
            <a:r>
              <a:rPr lang="en-US" sz="2000" b="1" dirty="0" err="1">
                <a:solidFill>
                  <a:srgbClr val="FFFFFF"/>
                </a:solidFill>
              </a:rPr>
              <a:t>chuyển</a:t>
            </a:r>
            <a:r>
              <a:rPr lang="en-US" sz="2000" b="1" dirty="0">
                <a:solidFill>
                  <a:srgbClr val="FFFFFF"/>
                </a:solidFill>
              </a:rPr>
              <a:t> </a:t>
            </a:r>
            <a:r>
              <a:rPr lang="en-US" sz="2000" b="1" dirty="0" err="1">
                <a:solidFill>
                  <a:srgbClr val="FFFFFF"/>
                </a:solidFill>
              </a:rPr>
              <a:t>thời</a:t>
            </a:r>
            <a:r>
              <a:rPr lang="en-US" sz="2000" b="1" dirty="0">
                <a:solidFill>
                  <a:srgbClr val="FFFFFF"/>
                </a:solidFill>
              </a:rPr>
              <a:t> </a:t>
            </a:r>
            <a:r>
              <a:rPr lang="en-US" sz="2000" b="1" dirty="0" err="1">
                <a:solidFill>
                  <a:srgbClr val="FFFFFF"/>
                </a:solidFill>
              </a:rPr>
              <a:t>gian</a:t>
            </a:r>
            <a:endParaRPr lang="en-US" sz="2000" b="1" dirty="0">
              <a:solidFill>
                <a:srgbClr val="FFFFFF"/>
              </a:solidFill>
            </a:endParaRPr>
          </a:p>
        </p:txBody>
      </p:sp>
      <p:sp>
        <p:nvSpPr>
          <p:cNvPr id="13" name="Rectangle 12"/>
          <p:cNvSpPr/>
          <p:nvPr/>
        </p:nvSpPr>
        <p:spPr>
          <a:xfrm>
            <a:off x="606177" y="1097789"/>
            <a:ext cx="7875142" cy="496996"/>
          </a:xfrm>
          <a:prstGeom prst="rect">
            <a:avLst/>
          </a:prstGeom>
        </p:spPr>
        <p:txBody>
          <a:bodyPr wrap="square">
            <a:spAutoFit/>
          </a:bodyPr>
          <a:lstStyle/>
          <a:p>
            <a:pPr>
              <a:lnSpc>
                <a:spcPct val="150000"/>
              </a:lnSpc>
            </a:pPr>
            <a:r>
              <a:rPr lang="vi-VN" sz="2000" b="1" dirty="0">
                <a:solidFill>
                  <a:schemeClr val="accent5">
                    <a:lumMod val="75000"/>
                  </a:schemeClr>
                </a:solidFill>
              </a:rPr>
              <a:t>a. Vẽ đồ thị dịch chuyển – thời gian dựa vào số liệu cho trước</a:t>
            </a:r>
            <a:endParaRPr lang="en-US" sz="2000" b="1" dirty="0">
              <a:solidFill>
                <a:schemeClr val="accent5">
                  <a:lumMod val="75000"/>
                </a:schemeClr>
              </a:solidFill>
            </a:endParaRPr>
          </a:p>
        </p:txBody>
      </p:sp>
      <p:sp>
        <p:nvSpPr>
          <p:cNvPr id="14" name="TextBox 13"/>
          <p:cNvSpPr txBox="1"/>
          <p:nvPr/>
        </p:nvSpPr>
        <p:spPr>
          <a:xfrm>
            <a:off x="606177" y="1811327"/>
            <a:ext cx="5959011" cy="400110"/>
          </a:xfrm>
          <a:prstGeom prst="rect">
            <a:avLst/>
          </a:prstGeom>
          <a:noFill/>
        </p:spPr>
        <p:txBody>
          <a:bodyPr wrap="square" rtlCol="0">
            <a:spAutoFit/>
          </a:bodyPr>
          <a:lstStyle/>
          <a:p>
            <a:r>
              <a:rPr lang="en-US" sz="2000" i="1" dirty="0" err="1"/>
              <a:t>Quan</a:t>
            </a:r>
            <a:r>
              <a:rPr lang="en-US" sz="2000" i="1" dirty="0"/>
              <a:t> </a:t>
            </a:r>
            <a:r>
              <a:rPr lang="en-US" sz="2000" i="1" dirty="0" err="1"/>
              <a:t>sát</a:t>
            </a:r>
            <a:r>
              <a:rPr lang="en-US" sz="2000" i="1" dirty="0"/>
              <a:t> </a:t>
            </a:r>
            <a:r>
              <a:rPr lang="en-US" sz="2000" i="1" dirty="0" err="1"/>
              <a:t>Hình</a:t>
            </a:r>
            <a:r>
              <a:rPr lang="en-US" sz="2000" i="1" dirty="0"/>
              <a:t> 4.7 </a:t>
            </a:r>
            <a:r>
              <a:rPr lang="en-US" sz="2000" i="1" dirty="0" err="1"/>
              <a:t>và</a:t>
            </a:r>
            <a:r>
              <a:rPr lang="en-US" sz="2000" i="1" dirty="0"/>
              <a:t> 4.8 SGK </a:t>
            </a:r>
            <a:r>
              <a:rPr lang="en-US" sz="2000" i="1" dirty="0" err="1"/>
              <a:t>trang</a:t>
            </a:r>
            <a:r>
              <a:rPr lang="en-US" sz="2000" i="1" dirty="0"/>
              <a:t> 28:</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16" y="2427979"/>
            <a:ext cx="5164862" cy="195908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116" y="1675433"/>
            <a:ext cx="2127823" cy="3101336"/>
          </a:xfrm>
          <a:prstGeom prst="rect">
            <a:avLst/>
          </a:prstGeom>
        </p:spPr>
      </p:pic>
    </p:spTree>
    <p:extLst>
      <p:ext uri="{BB962C8B-B14F-4D97-AF65-F5344CB8AC3E}">
        <p14:creationId xmlns:p14="http://schemas.microsoft.com/office/powerpoint/2010/main" val="330836696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5"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35638" y="359597"/>
            <a:ext cx="6503541" cy="1477328"/>
          </a:xfrm>
          <a:prstGeom prst="rect">
            <a:avLst/>
          </a:prstGeom>
          <a:noFill/>
        </p:spPr>
        <p:txBody>
          <a:bodyPr wrap="square" rtlCol="0">
            <a:spAutoFit/>
          </a:bodyPr>
          <a:lstStyle/>
          <a:p>
            <a:pPr algn="just">
              <a:lnSpc>
                <a:spcPct val="150000"/>
              </a:lnSpc>
            </a:pPr>
            <a:r>
              <a:rPr lang="en-US" sz="2000" dirty="0" err="1"/>
              <a:t>Chọn</a:t>
            </a:r>
            <a:r>
              <a:rPr lang="en-US" sz="2000" dirty="0"/>
              <a:t> </a:t>
            </a:r>
            <a:r>
              <a:rPr lang="en-US" sz="2000" dirty="0" err="1"/>
              <a:t>gốc</a:t>
            </a:r>
            <a:r>
              <a:rPr lang="en-US" sz="2000" dirty="0"/>
              <a:t> </a:t>
            </a:r>
            <a:r>
              <a:rPr lang="en-US" sz="2000" dirty="0" err="1"/>
              <a:t>tọa</a:t>
            </a:r>
            <a:r>
              <a:rPr lang="en-US" sz="2000" dirty="0"/>
              <a:t> </a:t>
            </a:r>
            <a:r>
              <a:rPr lang="en-US" sz="2000" dirty="0" err="1"/>
              <a:t>độ</a:t>
            </a:r>
            <a:r>
              <a:rPr lang="en-US" sz="2000" dirty="0"/>
              <a:t> </a:t>
            </a:r>
            <a:r>
              <a:rPr lang="en-US" sz="2000" dirty="0" err="1"/>
              <a:t>tại</a:t>
            </a:r>
            <a:r>
              <a:rPr lang="en-US" sz="2000" dirty="0"/>
              <a:t> </a:t>
            </a:r>
            <a:r>
              <a:rPr lang="en-US" sz="2000" dirty="0" err="1"/>
              <a:t>vị</a:t>
            </a:r>
            <a:r>
              <a:rPr lang="en-US" sz="2000" dirty="0"/>
              <a:t> </a:t>
            </a:r>
            <a:r>
              <a:rPr lang="en-US" sz="2000" dirty="0" err="1"/>
              <a:t>trí</a:t>
            </a:r>
            <a:r>
              <a:rPr lang="en-US" sz="2000" dirty="0"/>
              <a:t> </a:t>
            </a:r>
            <a:r>
              <a:rPr lang="en-US" sz="2000" dirty="0" err="1"/>
              <a:t>xuất</a:t>
            </a:r>
            <a:r>
              <a:rPr lang="en-US" sz="2000" dirty="0"/>
              <a:t> </a:t>
            </a:r>
            <a:r>
              <a:rPr lang="en-US" sz="2000" dirty="0" err="1"/>
              <a:t>phát</a:t>
            </a:r>
            <a:r>
              <a:rPr lang="en-US" sz="2000" dirty="0"/>
              <a:t>, </a:t>
            </a:r>
            <a:r>
              <a:rPr lang="en-US" sz="2000" dirty="0" err="1"/>
              <a:t>chiều</a:t>
            </a:r>
            <a:r>
              <a:rPr lang="en-US" sz="2000" dirty="0"/>
              <a:t> (+) </a:t>
            </a:r>
            <a:r>
              <a:rPr lang="en-US" sz="2000" dirty="0" err="1"/>
              <a:t>là</a:t>
            </a:r>
            <a:r>
              <a:rPr lang="en-US" sz="2000" dirty="0"/>
              <a:t> </a:t>
            </a:r>
            <a:r>
              <a:rPr lang="en-US" sz="2000" dirty="0" err="1"/>
              <a:t>chiều</a:t>
            </a:r>
            <a:r>
              <a:rPr lang="en-US" sz="2000" dirty="0"/>
              <a:t> </a:t>
            </a:r>
            <a:r>
              <a:rPr lang="en-US" sz="2000" dirty="0" err="1"/>
              <a:t>chuyển</a:t>
            </a:r>
            <a:r>
              <a:rPr lang="en-US" sz="2000" dirty="0"/>
              <a:t> </a:t>
            </a:r>
            <a:r>
              <a:rPr lang="en-US" sz="2000" dirty="0" err="1"/>
              <a:t>động</a:t>
            </a:r>
            <a:r>
              <a:rPr lang="en-US" sz="2000" dirty="0"/>
              <a:t>. </a:t>
            </a:r>
            <a:r>
              <a:rPr lang="en-US" sz="2000" dirty="0" err="1"/>
              <a:t>Đồ</a:t>
            </a:r>
            <a:r>
              <a:rPr lang="en-US" sz="2000" dirty="0"/>
              <a:t> </a:t>
            </a:r>
            <a:r>
              <a:rPr lang="en-US" sz="2000" dirty="0" err="1"/>
              <a:t>thị</a:t>
            </a:r>
            <a:r>
              <a:rPr lang="en-US" sz="2000" dirty="0"/>
              <a:t> </a:t>
            </a:r>
            <a:r>
              <a:rPr lang="en-US" sz="2000" dirty="0" err="1"/>
              <a:t>dịch</a:t>
            </a:r>
            <a:r>
              <a:rPr lang="en-US" sz="2000" dirty="0"/>
              <a:t> </a:t>
            </a:r>
            <a:r>
              <a:rPr lang="en-US" sz="2000" dirty="0" err="1"/>
              <a:t>chuyển</a:t>
            </a:r>
            <a:r>
              <a:rPr lang="en-US" sz="2000" dirty="0"/>
              <a:t> </a:t>
            </a:r>
            <a:r>
              <a:rPr lang="en-US" sz="2000" dirty="0" err="1"/>
              <a:t>thời</a:t>
            </a:r>
            <a:r>
              <a:rPr lang="en-US" sz="2000" dirty="0"/>
              <a:t> </a:t>
            </a:r>
            <a:r>
              <a:rPr lang="en-US" sz="2000" dirty="0" err="1"/>
              <a:t>gian</a:t>
            </a:r>
            <a:r>
              <a:rPr lang="en-US" sz="2000" dirty="0"/>
              <a:t> (d - t) </a:t>
            </a:r>
            <a:r>
              <a:rPr lang="en-US" sz="2000" dirty="0" err="1"/>
              <a:t>của</a:t>
            </a:r>
            <a:r>
              <a:rPr lang="en-US" sz="2000" dirty="0"/>
              <a:t> </a:t>
            </a:r>
            <a:r>
              <a:rPr lang="en-US" sz="2000" dirty="0" err="1"/>
              <a:t>hai</a:t>
            </a:r>
            <a:r>
              <a:rPr lang="en-US" sz="2000" dirty="0"/>
              <a:t> </a:t>
            </a:r>
            <a:r>
              <a:rPr lang="en-US" sz="2000" dirty="0" err="1"/>
              <a:t>chuyển</a:t>
            </a:r>
            <a:r>
              <a:rPr lang="en-US" sz="2000" dirty="0"/>
              <a:t> </a:t>
            </a:r>
            <a:r>
              <a:rPr lang="en-US" sz="2000" dirty="0" err="1"/>
              <a:t>động</a:t>
            </a:r>
            <a:r>
              <a:rPr lang="en-US" sz="2000" dirty="0"/>
              <a:t> </a:t>
            </a:r>
            <a:r>
              <a:rPr lang="en-US" sz="2000" dirty="0" err="1"/>
              <a:t>được</a:t>
            </a:r>
            <a:r>
              <a:rPr lang="en-US" sz="2000" dirty="0"/>
              <a:t> </a:t>
            </a:r>
            <a:r>
              <a:rPr lang="en-US" sz="2000" dirty="0" err="1"/>
              <a:t>phác</a:t>
            </a:r>
            <a:r>
              <a:rPr lang="en-US" sz="2000" dirty="0"/>
              <a:t> </a:t>
            </a:r>
            <a:r>
              <a:rPr lang="en-US" sz="2000" dirty="0" err="1"/>
              <a:t>thảo</a:t>
            </a:r>
            <a:r>
              <a:rPr lang="en-US" sz="2000" dirty="0"/>
              <a:t> </a:t>
            </a:r>
            <a:r>
              <a:rPr lang="en-US" sz="2000" dirty="0" err="1"/>
              <a:t>như</a:t>
            </a:r>
            <a:r>
              <a:rPr lang="en-US" sz="2000" dirty="0"/>
              <a:t> </a:t>
            </a:r>
            <a:r>
              <a:rPr lang="en-US" sz="2000" dirty="0" err="1"/>
              <a:t>sau</a:t>
            </a:r>
            <a:r>
              <a:rPr lang="en-US" sz="2000" dirty="0"/>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626" y="1919118"/>
            <a:ext cx="5915567" cy="275817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58" y="3172093"/>
            <a:ext cx="788618" cy="178017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571" y="3891475"/>
            <a:ext cx="1030313" cy="1060796"/>
          </a:xfrm>
          <a:prstGeom prst="rect">
            <a:avLst/>
          </a:prstGeom>
        </p:spPr>
      </p:pic>
    </p:spTree>
    <p:extLst>
      <p:ext uri="{BB962C8B-B14F-4D97-AF65-F5344CB8AC3E}">
        <p14:creationId xmlns:p14="http://schemas.microsoft.com/office/powerpoint/2010/main" val="1234797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1310" y="303293"/>
            <a:ext cx="8090901" cy="2343655"/>
          </a:xfrm>
          <a:prstGeom prst="rect">
            <a:avLst/>
          </a:prstGeom>
        </p:spPr>
        <p:txBody>
          <a:bodyPr wrap="square">
            <a:spAutoFit/>
          </a:bodyPr>
          <a:lstStyle/>
          <a:p>
            <a:pPr algn="just">
              <a:lnSpc>
                <a:spcPct val="150000"/>
              </a:lnSpc>
            </a:pPr>
            <a:r>
              <a:rPr lang="en-US" sz="2000" b="1" i="1" dirty="0" err="1">
                <a:solidFill>
                  <a:srgbClr val="0070C0"/>
                </a:solidFill>
              </a:rPr>
              <a:t>Suy</a:t>
            </a:r>
            <a:r>
              <a:rPr lang="en-US" sz="2000" b="1" i="1" dirty="0">
                <a:solidFill>
                  <a:srgbClr val="0070C0"/>
                </a:solidFill>
              </a:rPr>
              <a:t> </a:t>
            </a:r>
            <a:r>
              <a:rPr lang="en-US" sz="2000" b="1" i="1" dirty="0" err="1">
                <a:solidFill>
                  <a:srgbClr val="0070C0"/>
                </a:solidFill>
              </a:rPr>
              <a:t>nghĩ</a:t>
            </a:r>
            <a:r>
              <a:rPr lang="en-US" sz="2000" b="1" i="1" dirty="0">
                <a:solidFill>
                  <a:srgbClr val="0070C0"/>
                </a:solidFill>
              </a:rPr>
              <a:t> </a:t>
            </a:r>
            <a:r>
              <a:rPr lang="en-US" sz="2000" b="1" i="1" dirty="0" err="1">
                <a:solidFill>
                  <a:srgbClr val="0070C0"/>
                </a:solidFill>
              </a:rPr>
              <a:t>và</a:t>
            </a:r>
            <a:r>
              <a:rPr lang="en-US" sz="2000" b="1" i="1" dirty="0">
                <a:solidFill>
                  <a:srgbClr val="0070C0"/>
                </a:solidFill>
              </a:rPr>
              <a:t> </a:t>
            </a:r>
            <a:r>
              <a:rPr lang="en-US" sz="2000" b="1" i="1" dirty="0" err="1">
                <a:solidFill>
                  <a:srgbClr val="0070C0"/>
                </a:solidFill>
              </a:rPr>
              <a:t>thực</a:t>
            </a:r>
            <a:r>
              <a:rPr lang="en-US" sz="2000" b="1" i="1" dirty="0">
                <a:solidFill>
                  <a:srgbClr val="0070C0"/>
                </a:solidFill>
              </a:rPr>
              <a:t> </a:t>
            </a:r>
            <a:r>
              <a:rPr lang="en-US" sz="2000" b="1" i="1" dirty="0" err="1">
                <a:solidFill>
                  <a:srgbClr val="0070C0"/>
                </a:solidFill>
              </a:rPr>
              <a:t>hiện</a:t>
            </a:r>
            <a:r>
              <a:rPr lang="en-US" sz="2000" b="1" i="1" dirty="0">
                <a:solidFill>
                  <a:srgbClr val="0070C0"/>
                </a:solidFill>
              </a:rPr>
              <a:t> </a:t>
            </a:r>
            <a:r>
              <a:rPr lang="en-US" sz="2000" b="1" i="1" dirty="0" err="1">
                <a:solidFill>
                  <a:srgbClr val="0070C0"/>
                </a:solidFill>
              </a:rPr>
              <a:t>nhiệm</a:t>
            </a:r>
            <a:r>
              <a:rPr lang="en-US" sz="2000" b="1" i="1" dirty="0">
                <a:solidFill>
                  <a:srgbClr val="0070C0"/>
                </a:solidFill>
              </a:rPr>
              <a:t> </a:t>
            </a:r>
            <a:r>
              <a:rPr lang="en-US" sz="2000" b="1" i="1" dirty="0" err="1">
                <a:solidFill>
                  <a:srgbClr val="0070C0"/>
                </a:solidFill>
              </a:rPr>
              <a:t>vụ</a:t>
            </a:r>
            <a:r>
              <a:rPr lang="en-US" sz="2000" b="1" i="1" dirty="0">
                <a:solidFill>
                  <a:srgbClr val="0070C0"/>
                </a:solidFill>
              </a:rPr>
              <a:t>:</a:t>
            </a:r>
          </a:p>
          <a:p>
            <a:pPr algn="just">
              <a:lnSpc>
                <a:spcPct val="150000"/>
              </a:lnSpc>
            </a:pPr>
            <a:r>
              <a:rPr lang="en-US" sz="2000" dirty="0"/>
              <a:t>a) </a:t>
            </a:r>
            <a:r>
              <a:rPr lang="en-US" sz="2000" dirty="0" err="1"/>
              <a:t>Xác</a:t>
            </a:r>
            <a:r>
              <a:rPr lang="en-US" sz="2000" dirty="0"/>
              <a:t> </a:t>
            </a:r>
            <a:r>
              <a:rPr lang="en-US" sz="2000" dirty="0" err="1"/>
              <a:t>định</a:t>
            </a:r>
            <a:r>
              <a:rPr lang="en-US" sz="2000" dirty="0"/>
              <a:t> </a:t>
            </a:r>
            <a:r>
              <a:rPr lang="en-US" sz="2000" dirty="0" err="1"/>
              <a:t>độ</a:t>
            </a:r>
            <a:r>
              <a:rPr lang="en-US" sz="2000" dirty="0"/>
              <a:t> </a:t>
            </a:r>
            <a:r>
              <a:rPr lang="en-US" sz="2000" dirty="0" err="1"/>
              <a:t>dịch</a:t>
            </a:r>
            <a:r>
              <a:rPr lang="en-US" sz="2000" dirty="0"/>
              <a:t> </a:t>
            </a:r>
            <a:r>
              <a:rPr lang="en-US" sz="2000" dirty="0" err="1"/>
              <a:t>chuyển</a:t>
            </a:r>
            <a:r>
              <a:rPr lang="en-US" sz="2000" dirty="0"/>
              <a:t> </a:t>
            </a:r>
            <a:r>
              <a:rPr lang="en-US" sz="2000" dirty="0" err="1"/>
              <a:t>trong</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a:t>
            </a:r>
            <a:r>
              <a:rPr lang="en-US" sz="2000" dirty="0" err="1"/>
              <a:t>liên</a:t>
            </a:r>
            <a:r>
              <a:rPr lang="en-US" sz="2000" dirty="0"/>
              <a:t> </a:t>
            </a:r>
            <a:r>
              <a:rPr lang="en-US" sz="2000" dirty="0" err="1"/>
              <a:t>tiếp</a:t>
            </a:r>
            <a:r>
              <a:rPr lang="en-US" sz="2000" dirty="0"/>
              <a:t> </a:t>
            </a:r>
            <a:r>
              <a:rPr lang="en-US" sz="2000" dirty="0" err="1"/>
              <a:t>bằng</a:t>
            </a:r>
            <a:r>
              <a:rPr lang="en-US" sz="2000" dirty="0"/>
              <a:t> </a:t>
            </a:r>
            <a:r>
              <a:rPr lang="en-US" sz="2000" dirty="0" err="1"/>
              <a:t>nhau</a:t>
            </a:r>
            <a:r>
              <a:rPr lang="en-US" sz="2000" dirty="0"/>
              <a:t> </a:t>
            </a:r>
            <a:r>
              <a:rPr lang="en-US" sz="2000" dirty="0" err="1"/>
              <a:t>của</a:t>
            </a:r>
            <a:r>
              <a:rPr lang="en-US" sz="2000" dirty="0"/>
              <a:t> </a:t>
            </a:r>
            <a:r>
              <a:rPr lang="en-US" sz="2000" dirty="0" err="1"/>
              <a:t>mỗi</a:t>
            </a:r>
            <a:r>
              <a:rPr lang="en-US" sz="2000" dirty="0"/>
              <a:t> </a:t>
            </a:r>
            <a:r>
              <a:rPr lang="en-US" sz="2000" dirty="0" err="1"/>
              <a:t>chuyển</a:t>
            </a:r>
            <a:r>
              <a:rPr lang="en-US" sz="2000" dirty="0"/>
              <a:t> </a:t>
            </a:r>
            <a:r>
              <a:rPr lang="en-US" sz="2000" dirty="0" err="1"/>
              <a:t>động</a:t>
            </a:r>
            <a:r>
              <a:rPr lang="en-US" sz="2000" dirty="0"/>
              <a:t>.</a:t>
            </a:r>
          </a:p>
          <a:p>
            <a:pPr algn="just">
              <a:lnSpc>
                <a:spcPct val="150000"/>
              </a:lnSpc>
            </a:pPr>
            <a:r>
              <a:rPr lang="en-US" sz="2000" dirty="0"/>
              <a:t>b) </a:t>
            </a:r>
            <a:r>
              <a:rPr lang="en-US" sz="2000" dirty="0" err="1"/>
              <a:t>Vẽ</a:t>
            </a:r>
            <a:r>
              <a:rPr lang="en-US" sz="2000" dirty="0"/>
              <a:t> </a:t>
            </a:r>
            <a:r>
              <a:rPr lang="en-US" sz="2000" dirty="0" err="1"/>
              <a:t>vào</a:t>
            </a:r>
            <a:r>
              <a:rPr lang="en-US" sz="2000" dirty="0"/>
              <a:t> </a:t>
            </a:r>
            <a:r>
              <a:rPr lang="en-US" sz="2000" dirty="0" err="1"/>
              <a:t>vở</a:t>
            </a:r>
            <a:r>
              <a:rPr lang="en-US" sz="2000" dirty="0"/>
              <a:t> </a:t>
            </a:r>
            <a:r>
              <a:rPr lang="en-US" sz="2000" dirty="0" err="1"/>
              <a:t>đồ</a:t>
            </a:r>
            <a:r>
              <a:rPr lang="en-US" sz="2000" dirty="0"/>
              <a:t> </a:t>
            </a:r>
            <a:r>
              <a:rPr lang="en-US" sz="2000" dirty="0" err="1"/>
              <a:t>thị</a:t>
            </a:r>
            <a:r>
              <a:rPr lang="en-US" sz="2000" dirty="0"/>
              <a:t> </a:t>
            </a:r>
            <a:r>
              <a:rPr lang="en-US" sz="2000" dirty="0" err="1"/>
              <a:t>độ</a:t>
            </a:r>
            <a:r>
              <a:rPr lang="en-US" sz="2000" dirty="0"/>
              <a:t> </a:t>
            </a:r>
            <a:r>
              <a:rPr lang="en-US" sz="2000" dirty="0" err="1"/>
              <a:t>dịch</a:t>
            </a:r>
            <a:r>
              <a:rPr lang="en-US" sz="2000" dirty="0"/>
              <a:t> </a:t>
            </a:r>
            <a:r>
              <a:rPr lang="en-US" sz="2000" dirty="0" err="1"/>
              <a:t>chuyển</a:t>
            </a:r>
            <a:r>
              <a:rPr lang="en-US" sz="2000" dirty="0"/>
              <a:t> </a:t>
            </a:r>
            <a:r>
              <a:rPr lang="en-US" sz="2000" dirty="0" err="1"/>
              <a:t>thời</a:t>
            </a:r>
            <a:r>
              <a:rPr lang="en-US" sz="2000" dirty="0"/>
              <a:t> </a:t>
            </a:r>
            <a:r>
              <a:rPr lang="en-US" sz="2000" dirty="0" err="1"/>
              <a:t>gian</a:t>
            </a:r>
            <a:r>
              <a:rPr lang="en-US" sz="2000" dirty="0"/>
              <a:t> (d - t) </a:t>
            </a:r>
            <a:r>
              <a:rPr lang="en-US" sz="2000" dirty="0" err="1"/>
              <a:t>ứng</a:t>
            </a:r>
            <a:r>
              <a:rPr lang="en-US" sz="2000" dirty="0"/>
              <a:t> </a:t>
            </a:r>
            <a:r>
              <a:rPr lang="en-US" sz="2000" dirty="0" err="1"/>
              <a:t>với</a:t>
            </a:r>
            <a:r>
              <a:rPr lang="en-US" sz="2000" dirty="0"/>
              <a:t> </a:t>
            </a:r>
            <a:r>
              <a:rPr lang="en-US" sz="2000" dirty="0" err="1"/>
              <a:t>mỗi</a:t>
            </a:r>
            <a:r>
              <a:rPr lang="en-US" sz="2000" dirty="0"/>
              <a:t> </a:t>
            </a:r>
            <a:r>
              <a:rPr lang="en-US" sz="2000" dirty="0" err="1"/>
              <a:t>chuyển</a:t>
            </a:r>
            <a:r>
              <a:rPr lang="en-US" sz="2000" dirty="0"/>
              <a:t> </a:t>
            </a:r>
            <a:r>
              <a:rPr lang="en-US" sz="2000" dirty="0" err="1"/>
              <a:t>động</a:t>
            </a:r>
            <a:r>
              <a:rPr lang="en-US" sz="2000" dirty="0"/>
              <a:t>.</a:t>
            </a:r>
          </a:p>
        </p:txBody>
      </p:sp>
      <p:sp>
        <p:nvSpPr>
          <p:cNvPr id="10" name="Oval Callout 9"/>
          <p:cNvSpPr/>
          <p:nvPr/>
        </p:nvSpPr>
        <p:spPr>
          <a:xfrm>
            <a:off x="3780889" y="2646948"/>
            <a:ext cx="986318" cy="630508"/>
          </a:xfrm>
          <a:prstGeom prst="wedgeEllipseCallou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Giải</a:t>
            </a:r>
            <a:endParaRPr lang="en-US" sz="2000" b="1" dirty="0"/>
          </a:p>
        </p:txBody>
      </p:sp>
      <p:sp>
        <p:nvSpPr>
          <p:cNvPr id="11" name="Rectangle 10"/>
          <p:cNvSpPr/>
          <p:nvPr/>
        </p:nvSpPr>
        <p:spPr>
          <a:xfrm>
            <a:off x="1266288" y="3153006"/>
            <a:ext cx="6459878" cy="1477328"/>
          </a:xfrm>
          <a:prstGeom prst="rect">
            <a:avLst/>
          </a:prstGeom>
        </p:spPr>
        <p:txBody>
          <a:bodyPr wrap="square">
            <a:spAutoFit/>
          </a:bodyPr>
          <a:lstStyle/>
          <a:p>
            <a:pPr algn="just">
              <a:lnSpc>
                <a:spcPct val="150000"/>
              </a:lnSpc>
            </a:pPr>
            <a:r>
              <a:rPr lang="en-US" sz="2000" dirty="0"/>
              <a:t>a) </a:t>
            </a:r>
          </a:p>
          <a:p>
            <a:pPr marL="342900" indent="-342900" algn="just">
              <a:lnSpc>
                <a:spcPct val="150000"/>
              </a:lnSpc>
              <a:buFont typeface="Wingdings" panose="05000000000000000000" pitchFamily="2" charset="2"/>
              <a:buChar char="§"/>
            </a:pPr>
            <a:r>
              <a:rPr lang="en-US" sz="2000" dirty="0" err="1"/>
              <a:t>Độ</a:t>
            </a:r>
            <a:r>
              <a:rPr lang="en-US" sz="2000" dirty="0"/>
              <a:t> </a:t>
            </a:r>
            <a:r>
              <a:rPr lang="en-US" sz="2000" dirty="0" err="1"/>
              <a:t>dịch</a:t>
            </a:r>
            <a:r>
              <a:rPr lang="en-US" sz="2000" dirty="0"/>
              <a:t> </a:t>
            </a:r>
            <a:r>
              <a:rPr lang="en-US" sz="2000" dirty="0" err="1"/>
              <a:t>chuyển</a:t>
            </a:r>
            <a:r>
              <a:rPr lang="en-US" sz="2000" dirty="0"/>
              <a:t> </a:t>
            </a:r>
            <a:r>
              <a:rPr lang="en-US" sz="2000" dirty="0" err="1"/>
              <a:t>của</a:t>
            </a:r>
            <a:r>
              <a:rPr lang="en-US" sz="2000" dirty="0"/>
              <a:t> con </a:t>
            </a:r>
            <a:r>
              <a:rPr lang="en-US" sz="2000" dirty="0" err="1"/>
              <a:t>rùa</a:t>
            </a:r>
            <a:r>
              <a:rPr lang="en-US" sz="2000" dirty="0"/>
              <a:t> </a:t>
            </a:r>
            <a:r>
              <a:rPr lang="en-US" sz="2000" dirty="0" err="1"/>
              <a:t>trong</a:t>
            </a:r>
            <a:r>
              <a:rPr lang="en-US" sz="2000" dirty="0"/>
              <a:t> </a:t>
            </a:r>
            <a:r>
              <a:rPr lang="en-US" sz="2000" dirty="0" err="1"/>
              <a:t>những</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a:t>
            </a:r>
            <a:r>
              <a:rPr lang="en-US" sz="2000" dirty="0" err="1"/>
              <a:t>liên</a:t>
            </a:r>
            <a:r>
              <a:rPr lang="en-US" sz="2000" dirty="0"/>
              <a:t> </a:t>
            </a:r>
            <a:r>
              <a:rPr lang="en-US" sz="2000" dirty="0" err="1"/>
              <a:t>tiếp</a:t>
            </a:r>
            <a:r>
              <a:rPr lang="en-US" sz="2000" dirty="0"/>
              <a:t> </a:t>
            </a:r>
            <a:r>
              <a:rPr lang="en-US" sz="2000" dirty="0" err="1"/>
              <a:t>là</a:t>
            </a:r>
            <a:r>
              <a:rPr lang="en-US" sz="2000" dirty="0"/>
              <a:t> 2s </a:t>
            </a:r>
            <a:r>
              <a:rPr lang="en-US" sz="2000" dirty="0" err="1"/>
              <a:t>thì</a:t>
            </a:r>
            <a:r>
              <a:rPr lang="en-US" sz="2000" dirty="0"/>
              <a:t> </a:t>
            </a:r>
            <a:r>
              <a:rPr lang="en-US" sz="2000" dirty="0" err="1"/>
              <a:t>đều</a:t>
            </a:r>
            <a:r>
              <a:rPr lang="en-US" sz="2000" dirty="0"/>
              <a:t> </a:t>
            </a:r>
            <a:r>
              <a:rPr lang="en-US" sz="2000" dirty="0" err="1"/>
              <a:t>bằng</a:t>
            </a:r>
            <a:r>
              <a:rPr lang="en-US" sz="2000" dirty="0"/>
              <a:t> 0,5m.</a:t>
            </a:r>
          </a:p>
        </p:txBody>
      </p:sp>
    </p:spTree>
    <p:extLst>
      <p:ext uri="{BB962C8B-B14F-4D97-AF65-F5344CB8AC3E}">
        <p14:creationId xmlns:p14="http://schemas.microsoft.com/office/powerpoint/2010/main" val="1343597188"/>
      </p:ext>
    </p:extLst>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9">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ppt_x</p:attrName>
                                        </p:attrNameLst>
                                      </p:cBhvr>
                                      <p:tavLst>
                                        <p:tav tm="0">
                                          <p:val>
                                            <p:strVal val="#ppt_x-#ppt_w/2"/>
                                          </p:val>
                                        </p:tav>
                                        <p:tav tm="100000">
                                          <p:val>
                                            <p:strVal val="#ppt_x"/>
                                          </p:val>
                                        </p:tav>
                                      </p:tavLst>
                                    </p:anim>
                                    <p:anim calcmode="lin" valueType="num">
                                      <p:cBhvr>
                                        <p:cTn id="30" dur="500" fill="hold"/>
                                        <p:tgtEl>
                                          <p:spTgt spid="11"/>
                                        </p:tgtEl>
                                        <p:attrNameLst>
                                          <p:attrName>ppt_y</p:attrName>
                                        </p:attrNameLst>
                                      </p:cBhvr>
                                      <p:tavLst>
                                        <p:tav tm="0">
                                          <p:val>
                                            <p:strVal val="#ppt_y"/>
                                          </p:val>
                                        </p:tav>
                                        <p:tav tm="100000">
                                          <p:val>
                                            <p:strVal val="#ppt_y"/>
                                          </p:val>
                                        </p:tav>
                                      </p:tavLst>
                                    </p:anim>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9680" y="419695"/>
            <a:ext cx="6149083" cy="1015663"/>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000" dirty="0" err="1"/>
              <a:t>Độ</a:t>
            </a:r>
            <a:r>
              <a:rPr lang="en-US" sz="2000" dirty="0"/>
              <a:t> </a:t>
            </a:r>
            <a:r>
              <a:rPr lang="en-US" sz="2000" dirty="0" err="1"/>
              <a:t>dịch</a:t>
            </a:r>
            <a:r>
              <a:rPr lang="en-US" sz="2000" dirty="0"/>
              <a:t> </a:t>
            </a:r>
            <a:r>
              <a:rPr lang="en-US" sz="2000" dirty="0" err="1"/>
              <a:t>chuyển</a:t>
            </a:r>
            <a:r>
              <a:rPr lang="en-US" sz="2000" dirty="0"/>
              <a:t> </a:t>
            </a:r>
            <a:r>
              <a:rPr lang="en-US" sz="2000" dirty="0" err="1"/>
              <a:t>của</a:t>
            </a:r>
            <a:r>
              <a:rPr lang="en-US" sz="2000" dirty="0"/>
              <a:t> </a:t>
            </a:r>
            <a:r>
              <a:rPr lang="en-US" sz="2000" dirty="0" err="1"/>
              <a:t>viên</a:t>
            </a:r>
            <a:r>
              <a:rPr lang="en-US" sz="2000" dirty="0"/>
              <a:t> bi </a:t>
            </a:r>
            <a:r>
              <a:rPr lang="en-US" sz="2000" dirty="0" err="1"/>
              <a:t>trong</a:t>
            </a:r>
            <a:r>
              <a:rPr lang="en-US" sz="2000" dirty="0"/>
              <a:t> </a:t>
            </a:r>
            <a:r>
              <a:rPr lang="en-US" sz="2000" dirty="0" err="1"/>
              <a:t>những</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a:t>
            </a:r>
            <a:r>
              <a:rPr lang="en-US" sz="2000" dirty="0" err="1"/>
              <a:t>liên</a:t>
            </a:r>
            <a:r>
              <a:rPr lang="en-US" sz="2000" dirty="0"/>
              <a:t> </a:t>
            </a:r>
            <a:r>
              <a:rPr lang="en-US" sz="2000" dirty="0" err="1"/>
              <a:t>tiếp</a:t>
            </a:r>
            <a:r>
              <a:rPr lang="en-US" sz="2000" dirty="0"/>
              <a:t> </a:t>
            </a:r>
            <a:r>
              <a:rPr lang="en-US" sz="2000" dirty="0" err="1"/>
              <a:t>là</a:t>
            </a:r>
            <a:r>
              <a:rPr lang="en-US" sz="2000" dirty="0"/>
              <a:t> 0,1s </a:t>
            </a:r>
            <a:r>
              <a:rPr lang="en-US" sz="2000" dirty="0" err="1"/>
              <a:t>có</a:t>
            </a:r>
            <a:r>
              <a:rPr lang="en-US" sz="2000" dirty="0"/>
              <a:t> </a:t>
            </a:r>
            <a:r>
              <a:rPr lang="en-US" sz="2000" dirty="0" err="1"/>
              <a:t>sự</a:t>
            </a:r>
            <a:r>
              <a:rPr lang="en-US" sz="2000" dirty="0"/>
              <a:t> </a:t>
            </a:r>
            <a:r>
              <a:rPr lang="en-US" sz="2000" dirty="0" err="1"/>
              <a:t>chênh</a:t>
            </a:r>
            <a:r>
              <a:rPr lang="en-US" sz="2000" dirty="0"/>
              <a:t> </a:t>
            </a:r>
            <a:r>
              <a:rPr lang="en-US" sz="2000" dirty="0" err="1"/>
              <a:t>lệch</a:t>
            </a:r>
            <a:r>
              <a:rPr lang="en-US" sz="2000" dirty="0"/>
              <a:t> :</a:t>
            </a:r>
          </a:p>
        </p:txBody>
      </p:sp>
      <p:graphicFrame>
        <p:nvGraphicFramePr>
          <p:cNvPr id="9" name="Table 8"/>
          <p:cNvGraphicFramePr>
            <a:graphicFrameLocks noGrp="1"/>
          </p:cNvGraphicFramePr>
          <p:nvPr>
            <p:extLst>
              <p:ext uri="{D42A27DB-BD31-4B8C-83A1-F6EECF244321}">
                <p14:modId xmlns:p14="http://schemas.microsoft.com/office/powerpoint/2010/main" val="1839844890"/>
              </p:ext>
            </p:extLst>
          </p:nvPr>
        </p:nvGraphicFramePr>
        <p:xfrm>
          <a:off x="2599361" y="1616012"/>
          <a:ext cx="4849402" cy="2838834"/>
        </p:xfrm>
        <a:graphic>
          <a:graphicData uri="http://schemas.openxmlformats.org/drawingml/2006/table">
            <a:tbl>
              <a:tblPr bandRow="1"/>
              <a:tblGrid>
                <a:gridCol w="2119139">
                  <a:extLst>
                    <a:ext uri="{9D8B030D-6E8A-4147-A177-3AD203B41FA5}">
                      <a16:colId xmlns:a16="http://schemas.microsoft.com/office/drawing/2014/main" val="20000"/>
                    </a:ext>
                  </a:extLst>
                </a:gridCol>
                <a:gridCol w="2730263">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n-US" sz="2000" b="1" dirty="0" err="1">
                          <a:solidFill>
                            <a:srgbClr val="000000"/>
                          </a:solidFill>
                          <a:effectLst/>
                          <a:latin typeface="+mn-lt"/>
                          <a:ea typeface="Times New Roman" panose="02020603050405020304" pitchFamily="18" charset="0"/>
                        </a:rPr>
                        <a:t>Thời</a:t>
                      </a:r>
                      <a:r>
                        <a:rPr lang="en-US" sz="2000" b="1" dirty="0">
                          <a:solidFill>
                            <a:srgbClr val="000000"/>
                          </a:solidFill>
                          <a:effectLst/>
                          <a:latin typeface="+mn-lt"/>
                          <a:ea typeface="Times New Roman" panose="02020603050405020304" pitchFamily="18" charset="0"/>
                        </a:rPr>
                        <a:t> </a:t>
                      </a:r>
                      <a:r>
                        <a:rPr lang="en-US" sz="2000" b="1" dirty="0" err="1">
                          <a:solidFill>
                            <a:srgbClr val="000000"/>
                          </a:solidFill>
                          <a:effectLst/>
                          <a:latin typeface="+mn-lt"/>
                          <a:ea typeface="Times New Roman" panose="02020603050405020304" pitchFamily="18" charset="0"/>
                        </a:rPr>
                        <a:t>gian</a:t>
                      </a:r>
                      <a:r>
                        <a:rPr lang="en-US" sz="2000" b="1" dirty="0">
                          <a:solidFill>
                            <a:srgbClr val="000000"/>
                          </a:solidFill>
                          <a:effectLst/>
                          <a:latin typeface="+mn-lt"/>
                          <a:ea typeface="Times New Roman" panose="02020603050405020304" pitchFamily="18" charset="0"/>
                        </a:rPr>
                        <a:t> (s)</a:t>
                      </a:r>
                      <a:endParaRPr lang="en-US" sz="2000" b="1"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US" sz="2000" b="1" dirty="0" err="1">
                          <a:solidFill>
                            <a:srgbClr val="000000"/>
                          </a:solidFill>
                          <a:effectLst/>
                          <a:latin typeface="+mn-lt"/>
                          <a:ea typeface="Times New Roman" panose="02020603050405020304" pitchFamily="18" charset="0"/>
                        </a:rPr>
                        <a:t>Độ</a:t>
                      </a:r>
                      <a:r>
                        <a:rPr lang="en-US" sz="2000" b="1" dirty="0">
                          <a:solidFill>
                            <a:srgbClr val="000000"/>
                          </a:solidFill>
                          <a:effectLst/>
                          <a:latin typeface="+mn-lt"/>
                          <a:ea typeface="Times New Roman" panose="02020603050405020304" pitchFamily="18" charset="0"/>
                        </a:rPr>
                        <a:t> </a:t>
                      </a:r>
                      <a:r>
                        <a:rPr lang="en-US" sz="2000" b="1" dirty="0" err="1">
                          <a:solidFill>
                            <a:srgbClr val="000000"/>
                          </a:solidFill>
                          <a:effectLst/>
                          <a:latin typeface="+mn-lt"/>
                          <a:ea typeface="Times New Roman" panose="02020603050405020304" pitchFamily="18" charset="0"/>
                        </a:rPr>
                        <a:t>dịch</a:t>
                      </a:r>
                      <a:r>
                        <a:rPr lang="en-US" sz="2000" b="1" dirty="0">
                          <a:solidFill>
                            <a:srgbClr val="000000"/>
                          </a:solidFill>
                          <a:effectLst/>
                          <a:latin typeface="+mn-lt"/>
                          <a:ea typeface="Times New Roman" panose="02020603050405020304" pitchFamily="18" charset="0"/>
                        </a:rPr>
                        <a:t> </a:t>
                      </a:r>
                      <a:r>
                        <a:rPr lang="en-US" sz="2000" b="1" dirty="0" err="1">
                          <a:solidFill>
                            <a:srgbClr val="000000"/>
                          </a:solidFill>
                          <a:effectLst/>
                          <a:latin typeface="+mn-lt"/>
                          <a:ea typeface="Times New Roman" panose="02020603050405020304" pitchFamily="18" charset="0"/>
                        </a:rPr>
                        <a:t>chuyển</a:t>
                      </a:r>
                      <a:r>
                        <a:rPr lang="en-US" sz="2000" b="1" dirty="0">
                          <a:solidFill>
                            <a:srgbClr val="000000"/>
                          </a:solidFill>
                          <a:effectLst/>
                          <a:latin typeface="+mn-lt"/>
                          <a:ea typeface="Times New Roman" panose="02020603050405020304" pitchFamily="18" charset="0"/>
                        </a:rPr>
                        <a:t> (m)</a:t>
                      </a:r>
                      <a:endParaRPr lang="en-US" sz="2000" b="1"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gn="ctr">
                        <a:lnSpc>
                          <a:spcPct val="115000"/>
                        </a:lnSpc>
                        <a:spcAft>
                          <a:spcPts val="0"/>
                        </a:spcAft>
                      </a:pPr>
                      <a:r>
                        <a:rPr lang="en-US" sz="2000" dirty="0">
                          <a:solidFill>
                            <a:srgbClr val="000000"/>
                          </a:solidFill>
                          <a:effectLst/>
                          <a:latin typeface="+mn-lt"/>
                          <a:ea typeface="Times New Roman" panose="02020603050405020304" pitchFamily="18" charset="0"/>
                        </a:rPr>
                        <a:t>0 - 0,1</a:t>
                      </a:r>
                      <a:endParaRPr lang="en-US" sz="2000"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en-US" sz="2000">
                          <a:solidFill>
                            <a:srgbClr val="000000"/>
                          </a:solidFill>
                          <a:effectLst/>
                          <a:latin typeface="+mn-lt"/>
                          <a:ea typeface="Times New Roman" panose="02020603050405020304" pitchFamily="18" charset="0"/>
                        </a:rPr>
                        <a:t>0,049</a:t>
                      </a:r>
                      <a:endParaRPr lang="en-US" sz="200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0">
                <a:tc>
                  <a:txBody>
                    <a:bodyPr/>
                    <a:lstStyle/>
                    <a:p>
                      <a:pPr algn="ctr">
                        <a:lnSpc>
                          <a:spcPct val="115000"/>
                        </a:lnSpc>
                        <a:spcAft>
                          <a:spcPts val="0"/>
                        </a:spcAft>
                      </a:pPr>
                      <a:r>
                        <a:rPr lang="en-US" sz="2000" dirty="0">
                          <a:solidFill>
                            <a:srgbClr val="000000"/>
                          </a:solidFill>
                          <a:effectLst/>
                          <a:latin typeface="+mn-lt"/>
                          <a:ea typeface="Times New Roman" panose="02020603050405020304" pitchFamily="18" charset="0"/>
                        </a:rPr>
                        <a:t>0,1 - 0,1</a:t>
                      </a:r>
                      <a:endParaRPr lang="en-US" sz="2000"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en-US" sz="2000" dirty="0">
                          <a:solidFill>
                            <a:srgbClr val="000000"/>
                          </a:solidFill>
                          <a:effectLst/>
                          <a:latin typeface="+mn-lt"/>
                          <a:ea typeface="Times New Roman" panose="02020603050405020304" pitchFamily="18" charset="0"/>
                        </a:rPr>
                        <a:t>0,147</a:t>
                      </a:r>
                      <a:endParaRPr lang="en-US" sz="2000"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0">
                <a:tc>
                  <a:txBody>
                    <a:bodyPr/>
                    <a:lstStyle/>
                    <a:p>
                      <a:pPr algn="ctr">
                        <a:lnSpc>
                          <a:spcPct val="115000"/>
                        </a:lnSpc>
                        <a:spcAft>
                          <a:spcPts val="0"/>
                        </a:spcAft>
                      </a:pPr>
                      <a:r>
                        <a:rPr lang="en-US" sz="2000" dirty="0">
                          <a:solidFill>
                            <a:srgbClr val="000000"/>
                          </a:solidFill>
                          <a:effectLst/>
                          <a:latin typeface="+mn-lt"/>
                          <a:ea typeface="Times New Roman" panose="02020603050405020304" pitchFamily="18" charset="0"/>
                        </a:rPr>
                        <a:t>0,2 - 0,3</a:t>
                      </a:r>
                      <a:endParaRPr lang="en-US" sz="2000"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en-US" sz="2000" dirty="0">
                          <a:solidFill>
                            <a:srgbClr val="000000"/>
                          </a:solidFill>
                          <a:effectLst/>
                          <a:latin typeface="+mn-lt"/>
                          <a:ea typeface="Times New Roman" panose="02020603050405020304" pitchFamily="18" charset="0"/>
                        </a:rPr>
                        <a:t>0,245</a:t>
                      </a:r>
                      <a:endParaRPr lang="en-US" sz="2000"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0">
                <a:tc>
                  <a:txBody>
                    <a:bodyPr/>
                    <a:lstStyle/>
                    <a:p>
                      <a:pPr algn="ctr">
                        <a:lnSpc>
                          <a:spcPct val="115000"/>
                        </a:lnSpc>
                        <a:spcAft>
                          <a:spcPts val="0"/>
                        </a:spcAft>
                      </a:pPr>
                      <a:r>
                        <a:rPr lang="en-US" sz="2000" dirty="0">
                          <a:solidFill>
                            <a:srgbClr val="000000"/>
                          </a:solidFill>
                          <a:effectLst/>
                          <a:latin typeface="+mn-lt"/>
                          <a:ea typeface="Times New Roman" panose="02020603050405020304" pitchFamily="18" charset="0"/>
                        </a:rPr>
                        <a:t>0,3 - 0,4</a:t>
                      </a:r>
                      <a:endParaRPr lang="en-US" sz="2000"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en-US" sz="2000" dirty="0">
                          <a:solidFill>
                            <a:srgbClr val="000000"/>
                          </a:solidFill>
                          <a:effectLst/>
                          <a:latin typeface="+mn-lt"/>
                          <a:ea typeface="Times New Roman" panose="02020603050405020304" pitchFamily="18" charset="0"/>
                        </a:rPr>
                        <a:t>0,343</a:t>
                      </a:r>
                      <a:endParaRPr lang="en-US" sz="2000"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0">
                <a:tc>
                  <a:txBody>
                    <a:bodyPr/>
                    <a:lstStyle/>
                    <a:p>
                      <a:pPr algn="ctr">
                        <a:lnSpc>
                          <a:spcPct val="115000"/>
                        </a:lnSpc>
                        <a:spcAft>
                          <a:spcPts val="0"/>
                        </a:spcAft>
                      </a:pPr>
                      <a:r>
                        <a:rPr lang="en-US" sz="2000" dirty="0">
                          <a:solidFill>
                            <a:srgbClr val="000000"/>
                          </a:solidFill>
                          <a:effectLst/>
                          <a:latin typeface="+mn-lt"/>
                          <a:ea typeface="Times New Roman" panose="02020603050405020304" pitchFamily="18" charset="0"/>
                        </a:rPr>
                        <a:t>0,4 - 0,5</a:t>
                      </a:r>
                      <a:endParaRPr lang="en-US" sz="2000"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en-US" sz="2000" dirty="0">
                          <a:solidFill>
                            <a:srgbClr val="000000"/>
                          </a:solidFill>
                          <a:effectLst/>
                          <a:latin typeface="+mn-lt"/>
                          <a:ea typeface="Times New Roman" panose="02020603050405020304" pitchFamily="18" charset="0"/>
                        </a:rPr>
                        <a:t>0,441</a:t>
                      </a:r>
                      <a:endParaRPr lang="en-US" sz="2000" dirty="0">
                        <a:effectLst/>
                        <a:latin typeface="+mn-lt"/>
                        <a:ea typeface="Calibri" panose="020F0502020204030204" pitchFamily="34" charset="0"/>
                      </a:endParaRPr>
                    </a:p>
                  </a:txBody>
                  <a:tcPr marL="95250" marR="9525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5"/>
                  </a:ext>
                </a:extLst>
              </a:tr>
            </a:tbl>
          </a:graphicData>
        </a:graphic>
      </p:graphicFrame>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257" y="1684962"/>
            <a:ext cx="3540732" cy="3540732"/>
          </a:xfrm>
          <a:prstGeom prst="rect">
            <a:avLst/>
          </a:prstGeom>
        </p:spPr>
      </p:pic>
    </p:spTree>
    <p:extLst>
      <p:ext uri="{BB962C8B-B14F-4D97-AF65-F5344CB8AC3E}">
        <p14:creationId xmlns:p14="http://schemas.microsoft.com/office/powerpoint/2010/main" val="1077157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3030" y="503433"/>
            <a:ext cx="7479586" cy="400110"/>
          </a:xfrm>
          <a:prstGeom prst="rect">
            <a:avLst/>
          </a:prstGeom>
          <a:noFill/>
        </p:spPr>
        <p:txBody>
          <a:bodyPr wrap="square" rtlCol="0">
            <a:spAutoFit/>
          </a:bodyPr>
          <a:lstStyle/>
          <a:p>
            <a:r>
              <a:rPr lang="en-US" sz="2000" dirty="0">
                <a:solidFill>
                  <a:srgbClr val="002060"/>
                </a:solidFill>
              </a:rPr>
              <a:t>b) </a:t>
            </a:r>
            <a:r>
              <a:rPr lang="en-US" sz="2000" dirty="0" err="1">
                <a:solidFill>
                  <a:srgbClr val="002060"/>
                </a:solidFill>
              </a:rPr>
              <a:t>Vẽ</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thị</a:t>
            </a:r>
            <a:endParaRPr lang="en-US" sz="2000" dirty="0">
              <a:solidFill>
                <a:srgbClr val="002060"/>
              </a:solidFill>
            </a:endParaRPr>
          </a:p>
        </p:txBody>
      </p:sp>
      <p:pic>
        <p:nvPicPr>
          <p:cNvPr id="4" name="image4.png"/>
          <p:cNvPicPr/>
          <p:nvPr/>
        </p:nvPicPr>
        <p:blipFill>
          <a:blip r:embed="rId2"/>
          <a:srcRect/>
          <a:stretch>
            <a:fillRect/>
          </a:stretch>
        </p:blipFill>
        <p:spPr>
          <a:xfrm>
            <a:off x="863030" y="1089059"/>
            <a:ext cx="3267181" cy="3462392"/>
          </a:xfrm>
          <a:prstGeom prst="rect">
            <a:avLst/>
          </a:prstGeom>
          <a:ln/>
        </p:spPr>
      </p:pic>
      <p:pic>
        <p:nvPicPr>
          <p:cNvPr id="5" name="image2.png"/>
          <p:cNvPicPr/>
          <p:nvPr/>
        </p:nvPicPr>
        <p:blipFill>
          <a:blip r:embed="rId3"/>
          <a:srcRect/>
          <a:stretch>
            <a:fillRect/>
          </a:stretch>
        </p:blipFill>
        <p:spPr>
          <a:xfrm>
            <a:off x="4602823" y="1089059"/>
            <a:ext cx="3739793" cy="3462392"/>
          </a:xfrm>
          <a:prstGeom prst="rect">
            <a:avLst/>
          </a:prstGeom>
          <a:ln/>
        </p:spPr>
      </p:pic>
    </p:spTree>
    <p:extLst>
      <p:ext uri="{BB962C8B-B14F-4D97-AF65-F5344CB8AC3E}">
        <p14:creationId xmlns:p14="http://schemas.microsoft.com/office/powerpoint/2010/main" val="3671967681"/>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ppt_w+.3"/>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6525" y="455498"/>
            <a:ext cx="5820824" cy="400110"/>
          </a:xfrm>
          <a:prstGeom prst="rect">
            <a:avLst/>
          </a:prstGeom>
        </p:spPr>
        <p:txBody>
          <a:bodyPr wrap="none">
            <a:spAutoFit/>
          </a:bodyPr>
          <a:lstStyle/>
          <a:p>
            <a:r>
              <a:rPr lang="en-US" sz="2000" b="1" dirty="0">
                <a:solidFill>
                  <a:schemeClr val="accent5">
                    <a:lumMod val="75000"/>
                  </a:schemeClr>
                </a:solidFill>
              </a:rPr>
              <a:t>b. </a:t>
            </a:r>
            <a:r>
              <a:rPr lang="en-US" sz="2000" b="1" dirty="0" err="1">
                <a:solidFill>
                  <a:schemeClr val="accent5">
                    <a:lumMod val="75000"/>
                  </a:schemeClr>
                </a:solidFill>
              </a:rPr>
              <a:t>Xác</a:t>
            </a:r>
            <a:r>
              <a:rPr lang="en-US" sz="2000" b="1" dirty="0">
                <a:solidFill>
                  <a:schemeClr val="accent5">
                    <a:lumMod val="75000"/>
                  </a:schemeClr>
                </a:solidFill>
              </a:rPr>
              <a:t> </a:t>
            </a:r>
            <a:r>
              <a:rPr lang="en-US" sz="2000" b="1" dirty="0" err="1">
                <a:solidFill>
                  <a:schemeClr val="accent5">
                    <a:lumMod val="75000"/>
                  </a:schemeClr>
                </a:solidFill>
              </a:rPr>
              <a:t>định</a:t>
            </a:r>
            <a:r>
              <a:rPr lang="en-US" sz="2000" b="1" dirty="0">
                <a:solidFill>
                  <a:schemeClr val="accent5">
                    <a:lumMod val="75000"/>
                  </a:schemeClr>
                </a:solidFill>
              </a:rPr>
              <a:t> </a:t>
            </a:r>
            <a:r>
              <a:rPr lang="en-US" sz="2000" b="1" dirty="0" err="1">
                <a:solidFill>
                  <a:schemeClr val="accent5">
                    <a:lumMod val="75000"/>
                  </a:schemeClr>
                </a:solidFill>
              </a:rPr>
              <a:t>vận</a:t>
            </a:r>
            <a:r>
              <a:rPr lang="en-US" sz="2000" b="1" dirty="0">
                <a:solidFill>
                  <a:schemeClr val="accent5">
                    <a:lumMod val="75000"/>
                  </a:schemeClr>
                </a:solidFill>
              </a:rPr>
              <a:t> </a:t>
            </a:r>
            <a:r>
              <a:rPr lang="en-US" sz="2000" b="1" dirty="0" err="1">
                <a:solidFill>
                  <a:schemeClr val="accent5">
                    <a:lumMod val="75000"/>
                  </a:schemeClr>
                </a:solidFill>
              </a:rPr>
              <a:t>tốc</a:t>
            </a:r>
            <a:r>
              <a:rPr lang="en-US" sz="2000" b="1" dirty="0">
                <a:solidFill>
                  <a:schemeClr val="accent5">
                    <a:lumMod val="75000"/>
                  </a:schemeClr>
                </a:solidFill>
              </a:rPr>
              <a:t> </a:t>
            </a:r>
            <a:r>
              <a:rPr lang="en-US" sz="2000" b="1" dirty="0" err="1">
                <a:solidFill>
                  <a:schemeClr val="accent5">
                    <a:lumMod val="75000"/>
                  </a:schemeClr>
                </a:solidFill>
              </a:rPr>
              <a:t>từ</a:t>
            </a:r>
            <a:r>
              <a:rPr lang="en-US" sz="2000" b="1" dirty="0">
                <a:solidFill>
                  <a:schemeClr val="accent5">
                    <a:lumMod val="75000"/>
                  </a:schemeClr>
                </a:solidFill>
              </a:rPr>
              <a:t> </a:t>
            </a:r>
            <a:r>
              <a:rPr lang="en-US" sz="2000" b="1" dirty="0" err="1">
                <a:solidFill>
                  <a:schemeClr val="accent5">
                    <a:lumMod val="75000"/>
                  </a:schemeClr>
                </a:solidFill>
              </a:rPr>
              <a:t>độ</a:t>
            </a:r>
            <a:r>
              <a:rPr lang="en-US" sz="2000" b="1" dirty="0">
                <a:solidFill>
                  <a:schemeClr val="accent5">
                    <a:lumMod val="75000"/>
                  </a:schemeClr>
                </a:solidFill>
              </a:rPr>
              <a:t> </a:t>
            </a:r>
            <a:r>
              <a:rPr lang="en-US" sz="2000" b="1" dirty="0" err="1">
                <a:solidFill>
                  <a:schemeClr val="accent5">
                    <a:lumMod val="75000"/>
                  </a:schemeClr>
                </a:solidFill>
              </a:rPr>
              <a:t>dốc</a:t>
            </a:r>
            <a:r>
              <a:rPr lang="en-US" sz="2000" b="1" dirty="0">
                <a:solidFill>
                  <a:schemeClr val="accent5">
                    <a:lumMod val="75000"/>
                  </a:schemeClr>
                </a:solidFill>
              </a:rPr>
              <a:t> </a:t>
            </a:r>
            <a:r>
              <a:rPr lang="en-US" sz="2000" b="1" dirty="0" err="1">
                <a:solidFill>
                  <a:schemeClr val="accent5">
                    <a:lumMod val="75000"/>
                  </a:schemeClr>
                </a:solidFill>
              </a:rPr>
              <a:t>của</a:t>
            </a:r>
            <a:r>
              <a:rPr lang="en-US" sz="2000" b="1" dirty="0">
                <a:solidFill>
                  <a:schemeClr val="accent5">
                    <a:lumMod val="75000"/>
                  </a:schemeClr>
                </a:solidFill>
              </a:rPr>
              <a:t> </a:t>
            </a:r>
            <a:r>
              <a:rPr lang="en-US" sz="2000" b="1" dirty="0" err="1">
                <a:solidFill>
                  <a:schemeClr val="accent5">
                    <a:lumMod val="75000"/>
                  </a:schemeClr>
                </a:solidFill>
              </a:rPr>
              <a:t>đồ</a:t>
            </a:r>
            <a:r>
              <a:rPr lang="en-US" sz="2000" b="1" dirty="0">
                <a:solidFill>
                  <a:schemeClr val="accent5">
                    <a:lumMod val="75000"/>
                  </a:schemeClr>
                </a:solidFill>
              </a:rPr>
              <a:t> </a:t>
            </a:r>
            <a:r>
              <a:rPr lang="en-US" sz="2000" b="1" dirty="0" err="1">
                <a:solidFill>
                  <a:schemeClr val="accent5">
                    <a:lumMod val="75000"/>
                  </a:schemeClr>
                </a:solidFill>
              </a:rPr>
              <a:t>thị</a:t>
            </a:r>
            <a:r>
              <a:rPr lang="en-US" sz="2000" b="1" dirty="0">
                <a:solidFill>
                  <a:schemeClr val="accent5">
                    <a:lumMod val="75000"/>
                  </a:schemeClr>
                </a:solidFill>
              </a:rPr>
              <a:t> (d – 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237" y="990573"/>
            <a:ext cx="5694851" cy="2288110"/>
          </a:xfrm>
          <a:prstGeom prst="rect">
            <a:avLst/>
          </a:prstGeom>
        </p:spPr>
      </p:pic>
      <p:sp>
        <p:nvSpPr>
          <p:cNvPr id="7" name="Rectangle 6"/>
          <p:cNvSpPr/>
          <p:nvPr/>
        </p:nvSpPr>
        <p:spPr>
          <a:xfrm>
            <a:off x="1494889" y="3278683"/>
            <a:ext cx="6868275" cy="1477328"/>
          </a:xfrm>
          <a:prstGeom prst="rect">
            <a:avLst/>
          </a:prstGeom>
        </p:spPr>
        <p:txBody>
          <a:bodyPr wrap="square">
            <a:spAutoFit/>
          </a:bodyPr>
          <a:lstStyle/>
          <a:p>
            <a:pPr algn="just">
              <a:lnSpc>
                <a:spcPct val="150000"/>
              </a:lnSpc>
            </a:pPr>
            <a:r>
              <a:rPr lang="vi-VN" sz="2000" dirty="0"/>
              <a:t>Nêu những lưu ý về dấu của độ dốc của một đường thẳng. Từ đó, hãy phân tích để suy ra được tốc độ từ độ dốc của đồ thị (d – t)</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91" y="3278683"/>
            <a:ext cx="906879" cy="830922"/>
          </a:xfrm>
          <a:prstGeom prst="rect">
            <a:avLst/>
          </a:prstGeom>
        </p:spPr>
      </p:pic>
    </p:spTree>
    <p:extLst>
      <p:ext uri="{BB962C8B-B14F-4D97-AF65-F5344CB8AC3E}">
        <p14:creationId xmlns:p14="http://schemas.microsoft.com/office/powerpoint/2010/main" val="30427252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30157" y="497849"/>
            <a:ext cx="6811765" cy="424731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Độ dốc của một đường thẳng có thể mang dấu âm (-) hoặc dương (+). </a:t>
            </a:r>
          </a:p>
          <a:p>
            <a:pPr marL="342900" indent="-342900" algn="just">
              <a:lnSpc>
                <a:spcPct val="150000"/>
              </a:lnSpc>
              <a:buFont typeface="Wingdings" panose="05000000000000000000" pitchFamily="2" charset="2"/>
              <a:buChar char="§"/>
            </a:pPr>
            <a:r>
              <a:rPr lang="vi-VN" sz="2000" dirty="0"/>
              <a:t>Nếu độ dốc mang dấu âm có nghĩa là độ dịch chuyển của vật mang dấu âm =&gt; vật chạy ngược chiều với chiều dương chuyển động.</a:t>
            </a:r>
          </a:p>
          <a:p>
            <a:pPr marL="342900" indent="-342900" algn="just">
              <a:lnSpc>
                <a:spcPct val="150000"/>
              </a:lnSpc>
              <a:buFont typeface="Wingdings" panose="05000000000000000000" pitchFamily="2" charset="2"/>
              <a:buChar char="§"/>
            </a:pPr>
            <a:r>
              <a:rPr lang="vi-VN" sz="2000" dirty="0"/>
              <a:t>Nếu độ dốc mang dấu dương có nghĩa là độ dịch chuyển của vật mang dấu dương =&gt; vật chạy cùng chiều với chiều dương chuyển động.</a:t>
            </a:r>
          </a:p>
          <a:p>
            <a:pPr marL="342900" indent="-342900" algn="just">
              <a:lnSpc>
                <a:spcPct val="150000"/>
              </a:lnSpc>
              <a:buFont typeface="Wingdings" panose="05000000000000000000" pitchFamily="2" charset="2"/>
              <a:buChar char="Ø"/>
            </a:pPr>
            <a:r>
              <a:rPr lang="vi-VN" sz="2000" dirty="0"/>
              <a:t>Tốc độ chính là độ dốc của đồ thị</a:t>
            </a:r>
            <a:r>
              <a:rPr lang="en-US" sz="2000" dirty="0"/>
              <a:t>.</a:t>
            </a:r>
            <a:endParaRPr lang="vi-VN"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780" y="3904485"/>
            <a:ext cx="1204283" cy="110772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70484">
            <a:off x="8169827" y="3444718"/>
            <a:ext cx="1008815" cy="15897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42" y="-157637"/>
            <a:ext cx="1282350" cy="1596019"/>
          </a:xfrm>
          <a:prstGeom prst="rect">
            <a:avLst/>
          </a:prstGeom>
        </p:spPr>
      </p:pic>
    </p:spTree>
    <p:extLst>
      <p:ext uri="{BB962C8B-B14F-4D97-AF65-F5344CB8AC3E}">
        <p14:creationId xmlns:p14="http://schemas.microsoft.com/office/powerpoint/2010/main" val="30648152"/>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4" name="Rectangle 3"/>
          <p:cNvSpPr/>
          <p:nvPr/>
        </p:nvSpPr>
        <p:spPr>
          <a:xfrm>
            <a:off x="744279" y="422592"/>
            <a:ext cx="7623544" cy="2400657"/>
          </a:xfrm>
          <a:prstGeom prst="rect">
            <a:avLst/>
          </a:prstGeom>
        </p:spPr>
        <p:txBody>
          <a:bodyPr wrap="square">
            <a:spAutoFit/>
          </a:bodyPr>
          <a:lstStyle/>
          <a:p>
            <a:pPr algn="just">
              <a:lnSpc>
                <a:spcPct val="150000"/>
              </a:lnSpc>
            </a:pPr>
            <a:r>
              <a:rPr lang="en-US" sz="2000" dirty="0"/>
              <a:t>Ở</a:t>
            </a:r>
            <a:r>
              <a:rPr lang="vi-VN" sz="2000" dirty="0"/>
              <a:t> </a:t>
            </a:r>
            <a:r>
              <a:rPr lang="en-US" sz="2000" b="1" dirty="0"/>
              <a:t>H</a:t>
            </a:r>
            <a:r>
              <a:rPr lang="vi-VN" sz="2000" b="1" dirty="0"/>
              <a:t>ình 4.1</a:t>
            </a:r>
            <a:r>
              <a:rPr lang="vi-VN" sz="2000" dirty="0"/>
              <a:t>, hai bạn học sinh đều xuất phát từ cùng một vị trí để đi đến lớp học, một bạn đi bộ và một bạn đi xe đạp. Mặc dù đi chậm hơn nhưng bạn đi bộ lại đến lớp trước bạn đi xe đạp do bạn đi xe đạp dừng lại ở hiệu sách để mua bút và tài liệu học tập. Điều này sẽ được lí giải như thế nào theo góc độ vật lí?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79" y="2983755"/>
            <a:ext cx="7697973" cy="17087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7"/>
        <p:cNvGrpSpPr/>
        <p:nvPr/>
      </p:nvGrpSpPr>
      <p:grpSpPr>
        <a:xfrm>
          <a:off x="0" y="0"/>
          <a:ext cx="0" cy="0"/>
          <a:chOff x="0" y="0"/>
          <a:chExt cx="0" cy="0"/>
        </a:xfrm>
      </p:grpSpPr>
      <p:sp>
        <p:nvSpPr>
          <p:cNvPr id="2988" name="Google Shape;2988;p34"/>
          <p:cNvSpPr/>
          <p:nvPr/>
        </p:nvSpPr>
        <p:spPr>
          <a:xfrm>
            <a:off x="6197571" y="1281619"/>
            <a:ext cx="1122933" cy="111234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6000"/>
              </a:schemeClr>
            </a:outerShdw>
          </a:effectLst>
        </p:spPr>
      </p:sp>
      <p:sp>
        <p:nvSpPr>
          <p:cNvPr id="2989" name="Google Shape;2989;p34"/>
          <p:cNvSpPr/>
          <p:nvPr/>
        </p:nvSpPr>
        <p:spPr>
          <a:xfrm>
            <a:off x="2018726" y="1285074"/>
            <a:ext cx="1122933" cy="111234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6000"/>
              </a:schemeClr>
            </a:outerShdw>
          </a:effectLst>
        </p:spPr>
      </p:sp>
      <p:sp>
        <p:nvSpPr>
          <p:cNvPr id="2994" name="Google Shape;2994;p34"/>
          <p:cNvSpPr txBox="1">
            <a:spLocks noGrp="1"/>
          </p:cNvSpPr>
          <p:nvPr>
            <p:ph type="title"/>
          </p:nvPr>
        </p:nvSpPr>
        <p:spPr>
          <a:xfrm>
            <a:off x="720000" y="565607"/>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800" b="1" dirty="0">
                <a:solidFill>
                  <a:srgbClr val="C00000"/>
                </a:solidFill>
                <a:latin typeface="+mn-lt"/>
              </a:rPr>
              <a:t>KẾT LUẬN</a:t>
            </a:r>
            <a:endParaRPr sz="2800" b="1" dirty="0">
              <a:solidFill>
                <a:srgbClr val="C00000"/>
              </a:solidFill>
              <a:latin typeface="+mn-lt"/>
            </a:endParaRPr>
          </a:p>
        </p:txBody>
      </p:sp>
      <p:grpSp>
        <p:nvGrpSpPr>
          <p:cNvPr id="2995" name="Google Shape;2995;p34"/>
          <p:cNvGrpSpPr/>
          <p:nvPr/>
        </p:nvGrpSpPr>
        <p:grpSpPr>
          <a:xfrm>
            <a:off x="2350855" y="1620193"/>
            <a:ext cx="458681" cy="548631"/>
            <a:chOff x="2785537" y="3352256"/>
            <a:chExt cx="275203" cy="333616"/>
          </a:xfrm>
        </p:grpSpPr>
        <p:sp>
          <p:nvSpPr>
            <p:cNvPr id="2996" name="Google Shape;2996;p34"/>
            <p:cNvSpPr/>
            <p:nvPr/>
          </p:nvSpPr>
          <p:spPr>
            <a:xfrm>
              <a:off x="2791147" y="3574655"/>
              <a:ext cx="43230" cy="60831"/>
            </a:xfrm>
            <a:custGeom>
              <a:avLst/>
              <a:gdLst/>
              <a:ahLst/>
              <a:cxnLst/>
              <a:rect l="l" t="t" r="r" b="b"/>
              <a:pathLst>
                <a:path w="1287" h="1811" extrusionOk="0">
                  <a:moveTo>
                    <a:pt x="619" y="0"/>
                  </a:moveTo>
                  <a:cubicBezTo>
                    <a:pt x="262" y="0"/>
                    <a:pt x="0" y="262"/>
                    <a:pt x="0" y="858"/>
                  </a:cubicBezTo>
                  <a:lnTo>
                    <a:pt x="143" y="1143"/>
                  </a:lnTo>
                  <a:lnTo>
                    <a:pt x="0" y="1810"/>
                  </a:lnTo>
                  <a:lnTo>
                    <a:pt x="905" y="1810"/>
                  </a:lnTo>
                  <a:lnTo>
                    <a:pt x="1286" y="858"/>
                  </a:lnTo>
                  <a:lnTo>
                    <a:pt x="905" y="239"/>
                  </a:lnTo>
                  <a:lnTo>
                    <a:pt x="6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2791147" y="3552251"/>
              <a:ext cx="40006" cy="51225"/>
            </a:xfrm>
            <a:custGeom>
              <a:avLst/>
              <a:gdLst/>
              <a:ahLst/>
              <a:cxnLst/>
              <a:rect l="l" t="t" r="r" b="b"/>
              <a:pathLst>
                <a:path w="1191" h="1525" extrusionOk="0">
                  <a:moveTo>
                    <a:pt x="619" y="1"/>
                  </a:moveTo>
                  <a:cubicBezTo>
                    <a:pt x="262" y="1"/>
                    <a:pt x="0" y="191"/>
                    <a:pt x="0" y="739"/>
                  </a:cubicBezTo>
                  <a:lnTo>
                    <a:pt x="143" y="929"/>
                  </a:lnTo>
                  <a:lnTo>
                    <a:pt x="73" y="1220"/>
                  </a:lnTo>
                  <a:lnTo>
                    <a:pt x="73" y="1220"/>
                  </a:lnTo>
                  <a:cubicBezTo>
                    <a:pt x="175" y="1028"/>
                    <a:pt x="375" y="906"/>
                    <a:pt x="619" y="906"/>
                  </a:cubicBezTo>
                  <a:lnTo>
                    <a:pt x="905" y="906"/>
                  </a:lnTo>
                  <a:lnTo>
                    <a:pt x="1191" y="548"/>
                  </a:lnTo>
                  <a:lnTo>
                    <a:pt x="905" y="120"/>
                  </a:lnTo>
                  <a:lnTo>
                    <a:pt x="619" y="1"/>
                  </a:lnTo>
                  <a:close/>
                  <a:moveTo>
                    <a:pt x="73" y="1220"/>
                  </a:moveTo>
                  <a:cubicBezTo>
                    <a:pt x="26" y="1309"/>
                    <a:pt x="0" y="1412"/>
                    <a:pt x="0" y="1525"/>
                  </a:cubicBezTo>
                  <a:lnTo>
                    <a:pt x="73" y="122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2791147" y="3409863"/>
              <a:ext cx="40006" cy="167211"/>
            </a:xfrm>
            <a:custGeom>
              <a:avLst/>
              <a:gdLst/>
              <a:ahLst/>
              <a:cxnLst/>
              <a:rect l="l" t="t" r="r" b="b"/>
              <a:pathLst>
                <a:path w="1191" h="4978" extrusionOk="0">
                  <a:moveTo>
                    <a:pt x="619" y="1"/>
                  </a:moveTo>
                  <a:cubicBezTo>
                    <a:pt x="262" y="1"/>
                    <a:pt x="0" y="191"/>
                    <a:pt x="0" y="715"/>
                  </a:cubicBezTo>
                  <a:lnTo>
                    <a:pt x="262" y="2739"/>
                  </a:lnTo>
                  <a:lnTo>
                    <a:pt x="17" y="4832"/>
                  </a:lnTo>
                  <a:lnTo>
                    <a:pt x="17" y="4832"/>
                  </a:lnTo>
                  <a:cubicBezTo>
                    <a:pt x="81" y="4565"/>
                    <a:pt x="316" y="4359"/>
                    <a:pt x="619" y="4359"/>
                  </a:cubicBezTo>
                  <a:lnTo>
                    <a:pt x="905" y="4359"/>
                  </a:lnTo>
                  <a:lnTo>
                    <a:pt x="1191" y="2453"/>
                  </a:lnTo>
                  <a:lnTo>
                    <a:pt x="905" y="96"/>
                  </a:lnTo>
                  <a:lnTo>
                    <a:pt x="619" y="1"/>
                  </a:lnTo>
                  <a:close/>
                  <a:moveTo>
                    <a:pt x="17" y="4832"/>
                  </a:moveTo>
                  <a:lnTo>
                    <a:pt x="17" y="4832"/>
                  </a:lnTo>
                  <a:cubicBezTo>
                    <a:pt x="6" y="4879"/>
                    <a:pt x="0" y="4928"/>
                    <a:pt x="0" y="4978"/>
                  </a:cubicBezTo>
                  <a:lnTo>
                    <a:pt x="17" y="483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4"/>
            <p:cNvSpPr/>
            <p:nvPr/>
          </p:nvSpPr>
          <p:spPr>
            <a:xfrm>
              <a:off x="2791147" y="3357865"/>
              <a:ext cx="36815" cy="76820"/>
            </a:xfrm>
            <a:custGeom>
              <a:avLst/>
              <a:gdLst/>
              <a:ahLst/>
              <a:cxnLst/>
              <a:rect l="l" t="t" r="r" b="b"/>
              <a:pathLst>
                <a:path w="1096" h="2287" extrusionOk="0">
                  <a:moveTo>
                    <a:pt x="905" y="1"/>
                  </a:moveTo>
                  <a:cubicBezTo>
                    <a:pt x="762" y="1"/>
                    <a:pt x="595" y="24"/>
                    <a:pt x="476" y="96"/>
                  </a:cubicBezTo>
                  <a:cubicBezTo>
                    <a:pt x="476" y="96"/>
                    <a:pt x="72" y="596"/>
                    <a:pt x="72" y="929"/>
                  </a:cubicBezTo>
                  <a:lnTo>
                    <a:pt x="4" y="2212"/>
                  </a:lnTo>
                  <a:lnTo>
                    <a:pt x="4" y="2212"/>
                  </a:lnTo>
                  <a:cubicBezTo>
                    <a:pt x="38" y="1894"/>
                    <a:pt x="288" y="1668"/>
                    <a:pt x="619" y="1668"/>
                  </a:cubicBezTo>
                  <a:lnTo>
                    <a:pt x="905" y="1668"/>
                  </a:lnTo>
                  <a:lnTo>
                    <a:pt x="1096" y="906"/>
                  </a:lnTo>
                  <a:lnTo>
                    <a:pt x="905" y="1"/>
                  </a:lnTo>
                  <a:close/>
                  <a:moveTo>
                    <a:pt x="4" y="2212"/>
                  </a:moveTo>
                  <a:cubicBezTo>
                    <a:pt x="1" y="2236"/>
                    <a:pt x="0" y="2261"/>
                    <a:pt x="0" y="2287"/>
                  </a:cubicBezTo>
                  <a:lnTo>
                    <a:pt x="4" y="22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4"/>
            <p:cNvSpPr/>
            <p:nvPr/>
          </p:nvSpPr>
          <p:spPr>
            <a:xfrm>
              <a:off x="2821546" y="3357865"/>
              <a:ext cx="233585" cy="256829"/>
            </a:xfrm>
            <a:custGeom>
              <a:avLst/>
              <a:gdLst/>
              <a:ahLst/>
              <a:cxnLst/>
              <a:rect l="l" t="t" r="r" b="b"/>
              <a:pathLst>
                <a:path w="6954" h="7646" extrusionOk="0">
                  <a:moveTo>
                    <a:pt x="0" y="1"/>
                  </a:moveTo>
                  <a:lnTo>
                    <a:pt x="0" y="7645"/>
                  </a:lnTo>
                  <a:lnTo>
                    <a:pt x="6597" y="7645"/>
                  </a:lnTo>
                  <a:lnTo>
                    <a:pt x="6954" y="2168"/>
                  </a:lnTo>
                  <a:lnTo>
                    <a:pt x="6954" y="191"/>
                  </a:lnTo>
                  <a:cubicBezTo>
                    <a:pt x="6954" y="72"/>
                    <a:pt x="6882" y="1"/>
                    <a:pt x="6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4"/>
            <p:cNvSpPr/>
            <p:nvPr/>
          </p:nvSpPr>
          <p:spPr>
            <a:xfrm>
              <a:off x="2931922" y="3377683"/>
              <a:ext cx="28820" cy="36210"/>
            </a:xfrm>
            <a:custGeom>
              <a:avLst/>
              <a:gdLst/>
              <a:ahLst/>
              <a:cxnLst/>
              <a:rect l="l" t="t" r="r" b="b"/>
              <a:pathLst>
                <a:path w="858" h="1078" extrusionOk="0">
                  <a:moveTo>
                    <a:pt x="358" y="0"/>
                  </a:moveTo>
                  <a:cubicBezTo>
                    <a:pt x="316" y="0"/>
                    <a:pt x="274" y="18"/>
                    <a:pt x="239" y="54"/>
                  </a:cubicBezTo>
                  <a:lnTo>
                    <a:pt x="143" y="197"/>
                  </a:lnTo>
                  <a:cubicBezTo>
                    <a:pt x="48" y="339"/>
                    <a:pt x="0" y="530"/>
                    <a:pt x="24" y="697"/>
                  </a:cubicBezTo>
                  <a:lnTo>
                    <a:pt x="48" y="1078"/>
                  </a:lnTo>
                  <a:lnTo>
                    <a:pt x="858" y="1006"/>
                  </a:lnTo>
                  <a:lnTo>
                    <a:pt x="810" y="625"/>
                  </a:lnTo>
                  <a:cubicBezTo>
                    <a:pt x="810" y="459"/>
                    <a:pt x="739" y="292"/>
                    <a:pt x="596" y="173"/>
                  </a:cubicBezTo>
                  <a:lnTo>
                    <a:pt x="477" y="54"/>
                  </a:lnTo>
                  <a:cubicBezTo>
                    <a:pt x="441" y="18"/>
                    <a:pt x="399" y="0"/>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2958324" y="3379900"/>
              <a:ext cx="31239" cy="37990"/>
            </a:xfrm>
            <a:custGeom>
              <a:avLst/>
              <a:gdLst/>
              <a:ahLst/>
              <a:cxnLst/>
              <a:rect l="l" t="t" r="r" b="b"/>
              <a:pathLst>
                <a:path w="930" h="1131" extrusionOk="0">
                  <a:moveTo>
                    <a:pt x="607" y="1"/>
                  </a:moveTo>
                  <a:cubicBezTo>
                    <a:pt x="577" y="1"/>
                    <a:pt x="548" y="11"/>
                    <a:pt x="524" y="35"/>
                  </a:cubicBezTo>
                  <a:lnTo>
                    <a:pt x="381" y="131"/>
                  </a:lnTo>
                  <a:cubicBezTo>
                    <a:pt x="238" y="226"/>
                    <a:pt x="143" y="369"/>
                    <a:pt x="96" y="535"/>
                  </a:cubicBezTo>
                  <a:lnTo>
                    <a:pt x="0" y="916"/>
                  </a:lnTo>
                  <a:lnTo>
                    <a:pt x="762" y="1131"/>
                  </a:lnTo>
                  <a:lnTo>
                    <a:pt x="881" y="750"/>
                  </a:lnTo>
                  <a:cubicBezTo>
                    <a:pt x="929" y="583"/>
                    <a:pt x="905" y="416"/>
                    <a:pt x="834" y="250"/>
                  </a:cubicBezTo>
                  <a:lnTo>
                    <a:pt x="762" y="107"/>
                  </a:lnTo>
                  <a:cubicBezTo>
                    <a:pt x="731" y="43"/>
                    <a:pt x="667" y="1"/>
                    <a:pt x="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2981501" y="3392866"/>
              <a:ext cx="34430" cy="38629"/>
            </a:xfrm>
            <a:custGeom>
              <a:avLst/>
              <a:gdLst/>
              <a:ahLst/>
              <a:cxnLst/>
              <a:rect l="l" t="t" r="r" b="b"/>
              <a:pathLst>
                <a:path w="1025" h="1150" extrusionOk="0">
                  <a:moveTo>
                    <a:pt x="788" y="0"/>
                  </a:moveTo>
                  <a:cubicBezTo>
                    <a:pt x="772" y="0"/>
                    <a:pt x="756" y="2"/>
                    <a:pt x="739" y="7"/>
                  </a:cubicBezTo>
                  <a:lnTo>
                    <a:pt x="572" y="78"/>
                  </a:lnTo>
                  <a:cubicBezTo>
                    <a:pt x="406" y="149"/>
                    <a:pt x="287" y="268"/>
                    <a:pt x="191" y="411"/>
                  </a:cubicBezTo>
                  <a:lnTo>
                    <a:pt x="1" y="745"/>
                  </a:lnTo>
                  <a:lnTo>
                    <a:pt x="715" y="1150"/>
                  </a:lnTo>
                  <a:lnTo>
                    <a:pt x="906" y="792"/>
                  </a:lnTo>
                  <a:cubicBezTo>
                    <a:pt x="977" y="649"/>
                    <a:pt x="1025" y="483"/>
                    <a:pt x="977" y="292"/>
                  </a:cubicBezTo>
                  <a:lnTo>
                    <a:pt x="953" y="126"/>
                  </a:lnTo>
                  <a:cubicBezTo>
                    <a:pt x="934" y="47"/>
                    <a:pt x="865" y="0"/>
                    <a:pt x="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3003906" y="3411307"/>
              <a:ext cx="36042" cy="36983"/>
            </a:xfrm>
            <a:custGeom>
              <a:avLst/>
              <a:gdLst/>
              <a:ahLst/>
              <a:cxnLst/>
              <a:rect l="l" t="t" r="r" b="b"/>
              <a:pathLst>
                <a:path w="1073" h="1101" extrusionOk="0">
                  <a:moveTo>
                    <a:pt x="919" y="1"/>
                  </a:moveTo>
                  <a:cubicBezTo>
                    <a:pt x="906" y="1"/>
                    <a:pt x="894" y="2"/>
                    <a:pt x="882" y="5"/>
                  </a:cubicBezTo>
                  <a:lnTo>
                    <a:pt x="715" y="29"/>
                  </a:lnTo>
                  <a:cubicBezTo>
                    <a:pt x="525" y="53"/>
                    <a:pt x="382" y="148"/>
                    <a:pt x="263" y="267"/>
                  </a:cubicBezTo>
                  <a:lnTo>
                    <a:pt x="1" y="577"/>
                  </a:lnTo>
                  <a:lnTo>
                    <a:pt x="620" y="1101"/>
                  </a:lnTo>
                  <a:lnTo>
                    <a:pt x="882" y="815"/>
                  </a:lnTo>
                  <a:cubicBezTo>
                    <a:pt x="1001" y="672"/>
                    <a:pt x="1049" y="505"/>
                    <a:pt x="1072" y="339"/>
                  </a:cubicBezTo>
                  <a:lnTo>
                    <a:pt x="1072" y="172"/>
                  </a:lnTo>
                  <a:cubicBezTo>
                    <a:pt x="1072" y="68"/>
                    <a:pt x="1000" y="1"/>
                    <a:pt x="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3023119" y="3429076"/>
              <a:ext cx="32011" cy="40812"/>
            </a:xfrm>
            <a:custGeom>
              <a:avLst/>
              <a:gdLst/>
              <a:ahLst/>
              <a:cxnLst/>
              <a:rect l="l" t="t" r="r" b="b"/>
              <a:pathLst>
                <a:path w="953" h="1215" extrusionOk="0">
                  <a:moveTo>
                    <a:pt x="810" y="0"/>
                  </a:moveTo>
                  <a:cubicBezTo>
                    <a:pt x="810" y="0"/>
                    <a:pt x="500" y="0"/>
                    <a:pt x="167" y="405"/>
                  </a:cubicBezTo>
                  <a:lnTo>
                    <a:pt x="0" y="667"/>
                  </a:lnTo>
                  <a:lnTo>
                    <a:pt x="905" y="1215"/>
                  </a:lnTo>
                  <a:lnTo>
                    <a:pt x="953" y="1096"/>
                  </a:lnTo>
                  <a:lnTo>
                    <a:pt x="953" y="715"/>
                  </a:lnTo>
                  <a:lnTo>
                    <a:pt x="953" y="24"/>
                  </a:lnTo>
                  <a:cubicBezTo>
                    <a:pt x="929" y="0"/>
                    <a:pt x="881" y="0"/>
                    <a:pt x="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2875122" y="3404018"/>
              <a:ext cx="180009" cy="211449"/>
            </a:xfrm>
            <a:custGeom>
              <a:avLst/>
              <a:gdLst/>
              <a:ahLst/>
              <a:cxnLst/>
              <a:rect l="l" t="t" r="r" b="b"/>
              <a:pathLst>
                <a:path w="5359" h="6295" extrusionOk="0">
                  <a:moveTo>
                    <a:pt x="2591" y="0"/>
                  </a:moveTo>
                  <a:cubicBezTo>
                    <a:pt x="2399" y="0"/>
                    <a:pt x="2202" y="27"/>
                    <a:pt x="2001" y="79"/>
                  </a:cubicBezTo>
                  <a:cubicBezTo>
                    <a:pt x="2001" y="79"/>
                    <a:pt x="1691" y="198"/>
                    <a:pt x="1549" y="270"/>
                  </a:cubicBezTo>
                  <a:cubicBezTo>
                    <a:pt x="548" y="746"/>
                    <a:pt x="1" y="1889"/>
                    <a:pt x="334" y="2627"/>
                  </a:cubicBezTo>
                  <a:cubicBezTo>
                    <a:pt x="453" y="2866"/>
                    <a:pt x="572" y="2985"/>
                    <a:pt x="858" y="3056"/>
                  </a:cubicBezTo>
                  <a:cubicBezTo>
                    <a:pt x="1072" y="3128"/>
                    <a:pt x="1572" y="3175"/>
                    <a:pt x="1572" y="3175"/>
                  </a:cubicBezTo>
                  <a:cubicBezTo>
                    <a:pt x="1834" y="3151"/>
                    <a:pt x="2144" y="3104"/>
                    <a:pt x="2406" y="3009"/>
                  </a:cubicBezTo>
                  <a:cubicBezTo>
                    <a:pt x="2453" y="3009"/>
                    <a:pt x="2477" y="3009"/>
                    <a:pt x="2477" y="3032"/>
                  </a:cubicBezTo>
                  <a:lnTo>
                    <a:pt x="4120" y="6295"/>
                  </a:lnTo>
                  <a:lnTo>
                    <a:pt x="5359" y="6223"/>
                  </a:lnTo>
                  <a:lnTo>
                    <a:pt x="5359" y="2532"/>
                  </a:lnTo>
                  <a:lnTo>
                    <a:pt x="5311" y="1961"/>
                  </a:lnTo>
                  <a:lnTo>
                    <a:pt x="5097" y="1603"/>
                  </a:lnTo>
                  <a:lnTo>
                    <a:pt x="4597" y="1151"/>
                  </a:lnTo>
                  <a:lnTo>
                    <a:pt x="4216" y="1032"/>
                  </a:lnTo>
                  <a:lnTo>
                    <a:pt x="4001" y="627"/>
                  </a:lnTo>
                  <a:lnTo>
                    <a:pt x="3835" y="484"/>
                  </a:lnTo>
                  <a:cubicBezTo>
                    <a:pt x="3739" y="389"/>
                    <a:pt x="3620" y="317"/>
                    <a:pt x="3525" y="246"/>
                  </a:cubicBezTo>
                  <a:cubicBezTo>
                    <a:pt x="3239" y="80"/>
                    <a:pt x="2923"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3013513" y="3614661"/>
              <a:ext cx="34" cy="806"/>
            </a:xfrm>
            <a:custGeom>
              <a:avLst/>
              <a:gdLst/>
              <a:ahLst/>
              <a:cxnLst/>
              <a:rect l="l" t="t" r="r" b="b"/>
              <a:pathLst>
                <a:path w="1" h="24" extrusionOk="0">
                  <a:moveTo>
                    <a:pt x="0" y="0"/>
                  </a:moveTo>
                  <a:lnTo>
                    <a:pt x="0" y="24"/>
                  </a:lnTo>
                  <a:lnTo>
                    <a:pt x="0" y="0"/>
                  </a:lnTo>
                  <a:close/>
                  <a:moveTo>
                    <a:pt x="0" y="0"/>
                  </a:moveTo>
                  <a:close/>
                </a:path>
              </a:pathLst>
            </a:custGeom>
            <a:solidFill>
              <a:srgbClr val="76E5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2999035" y="3425079"/>
              <a:ext cx="30500" cy="38897"/>
            </a:xfrm>
            <a:custGeom>
              <a:avLst/>
              <a:gdLst/>
              <a:ahLst/>
              <a:cxnLst/>
              <a:rect l="l" t="t" r="r" b="b"/>
              <a:pathLst>
                <a:path w="908" h="1158" extrusionOk="0">
                  <a:moveTo>
                    <a:pt x="312" y="0"/>
                  </a:moveTo>
                  <a:lnTo>
                    <a:pt x="50" y="905"/>
                  </a:lnTo>
                  <a:cubicBezTo>
                    <a:pt x="1" y="1055"/>
                    <a:pt x="113" y="1158"/>
                    <a:pt x="234" y="1158"/>
                  </a:cubicBezTo>
                  <a:cubicBezTo>
                    <a:pt x="287" y="1158"/>
                    <a:pt x="341" y="1139"/>
                    <a:pt x="384" y="1096"/>
                  </a:cubicBezTo>
                  <a:lnTo>
                    <a:pt x="908" y="524"/>
                  </a:lnTo>
                  <a:lnTo>
                    <a:pt x="3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3026210" y="3457863"/>
              <a:ext cx="28921" cy="44473"/>
            </a:xfrm>
            <a:custGeom>
              <a:avLst/>
              <a:gdLst/>
              <a:ahLst/>
              <a:cxnLst/>
              <a:rect l="l" t="t" r="r" b="b"/>
              <a:pathLst>
                <a:path w="861" h="1324" extrusionOk="0">
                  <a:moveTo>
                    <a:pt x="599" y="0"/>
                  </a:moveTo>
                  <a:lnTo>
                    <a:pt x="75" y="1048"/>
                  </a:lnTo>
                  <a:cubicBezTo>
                    <a:pt x="0" y="1179"/>
                    <a:pt x="115" y="1324"/>
                    <a:pt x="249" y="1324"/>
                  </a:cubicBezTo>
                  <a:cubicBezTo>
                    <a:pt x="286" y="1324"/>
                    <a:pt x="324" y="1312"/>
                    <a:pt x="361" y="1286"/>
                  </a:cubicBezTo>
                  <a:lnTo>
                    <a:pt x="861" y="929"/>
                  </a:lnTo>
                  <a:lnTo>
                    <a:pt x="861" y="239"/>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2794338" y="3615433"/>
              <a:ext cx="260793" cy="41652"/>
            </a:xfrm>
            <a:custGeom>
              <a:avLst/>
              <a:gdLst/>
              <a:ahLst/>
              <a:cxnLst/>
              <a:rect l="l" t="t" r="r" b="b"/>
              <a:pathLst>
                <a:path w="7764" h="1240" extrusionOk="0">
                  <a:moveTo>
                    <a:pt x="524" y="1"/>
                  </a:moveTo>
                  <a:cubicBezTo>
                    <a:pt x="167" y="1"/>
                    <a:pt x="0" y="263"/>
                    <a:pt x="0" y="620"/>
                  </a:cubicBezTo>
                  <a:cubicBezTo>
                    <a:pt x="0" y="953"/>
                    <a:pt x="167" y="1239"/>
                    <a:pt x="524" y="1239"/>
                  </a:cubicBezTo>
                  <a:lnTo>
                    <a:pt x="7383" y="1215"/>
                  </a:lnTo>
                  <a:lnTo>
                    <a:pt x="7764" y="1096"/>
                  </a:lnTo>
                  <a:lnTo>
                    <a:pt x="7764" y="763"/>
                  </a:lnTo>
                  <a:lnTo>
                    <a:pt x="7597" y="644"/>
                  </a:lnTo>
                  <a:lnTo>
                    <a:pt x="7764" y="477"/>
                  </a:lnTo>
                  <a:lnTo>
                    <a:pt x="7764" y="144"/>
                  </a:lnTo>
                  <a:lnTo>
                    <a:pt x="7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2837535" y="3636259"/>
              <a:ext cx="46421" cy="43533"/>
            </a:xfrm>
            <a:custGeom>
              <a:avLst/>
              <a:gdLst/>
              <a:ahLst/>
              <a:cxnLst/>
              <a:rect l="l" t="t" r="r" b="b"/>
              <a:pathLst>
                <a:path w="1382" h="1296" extrusionOk="0">
                  <a:moveTo>
                    <a:pt x="358" y="0"/>
                  </a:moveTo>
                  <a:lnTo>
                    <a:pt x="96" y="48"/>
                  </a:lnTo>
                  <a:cubicBezTo>
                    <a:pt x="72" y="48"/>
                    <a:pt x="48" y="95"/>
                    <a:pt x="48" y="119"/>
                  </a:cubicBezTo>
                  <a:lnTo>
                    <a:pt x="0" y="1119"/>
                  </a:lnTo>
                  <a:cubicBezTo>
                    <a:pt x="0" y="1167"/>
                    <a:pt x="48" y="1191"/>
                    <a:pt x="96" y="1191"/>
                  </a:cubicBezTo>
                  <a:lnTo>
                    <a:pt x="358" y="1119"/>
                  </a:lnTo>
                  <a:lnTo>
                    <a:pt x="643" y="976"/>
                  </a:lnTo>
                  <a:cubicBezTo>
                    <a:pt x="643" y="965"/>
                    <a:pt x="649" y="959"/>
                    <a:pt x="658" y="959"/>
                  </a:cubicBezTo>
                  <a:cubicBezTo>
                    <a:pt x="667" y="959"/>
                    <a:pt x="679" y="965"/>
                    <a:pt x="691" y="976"/>
                  </a:cubicBezTo>
                  <a:lnTo>
                    <a:pt x="1310" y="1286"/>
                  </a:lnTo>
                  <a:cubicBezTo>
                    <a:pt x="1316" y="1292"/>
                    <a:pt x="1325" y="1295"/>
                    <a:pt x="1333" y="1295"/>
                  </a:cubicBezTo>
                  <a:cubicBezTo>
                    <a:pt x="1356" y="1295"/>
                    <a:pt x="1382" y="1273"/>
                    <a:pt x="1382" y="1238"/>
                  </a:cubicBezTo>
                  <a:lnTo>
                    <a:pt x="1382" y="48"/>
                  </a:lnTo>
                  <a:cubicBezTo>
                    <a:pt x="1382" y="24"/>
                    <a:pt x="1358" y="0"/>
                    <a:pt x="1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2851139" y="3556248"/>
              <a:ext cx="151995" cy="39233"/>
            </a:xfrm>
            <a:custGeom>
              <a:avLst/>
              <a:gdLst/>
              <a:ahLst/>
              <a:cxnLst/>
              <a:rect l="l" t="t" r="r" b="b"/>
              <a:pathLst>
                <a:path w="4525" h="1168" extrusionOk="0">
                  <a:moveTo>
                    <a:pt x="191" y="1"/>
                  </a:moveTo>
                  <a:cubicBezTo>
                    <a:pt x="72" y="1"/>
                    <a:pt x="0" y="96"/>
                    <a:pt x="0" y="191"/>
                  </a:cubicBezTo>
                  <a:lnTo>
                    <a:pt x="0" y="977"/>
                  </a:lnTo>
                  <a:cubicBezTo>
                    <a:pt x="0" y="1072"/>
                    <a:pt x="72" y="1168"/>
                    <a:pt x="191" y="1168"/>
                  </a:cubicBezTo>
                  <a:lnTo>
                    <a:pt x="4525" y="1168"/>
                  </a:lnTo>
                  <a:lnTo>
                    <a:pt x="39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3" name="Google Shape;3013;p34"/>
            <p:cNvGrpSpPr/>
            <p:nvPr/>
          </p:nvGrpSpPr>
          <p:grpSpPr>
            <a:xfrm>
              <a:off x="2785537" y="3352256"/>
              <a:ext cx="275203" cy="333616"/>
              <a:chOff x="2785537" y="3352256"/>
              <a:chExt cx="275203" cy="333616"/>
            </a:xfrm>
          </p:grpSpPr>
          <p:sp>
            <p:nvSpPr>
              <p:cNvPr id="3014" name="Google Shape;3014;p34"/>
              <p:cNvSpPr/>
              <p:nvPr/>
            </p:nvSpPr>
            <p:spPr>
              <a:xfrm>
                <a:off x="2926313" y="3429849"/>
                <a:ext cx="38427" cy="16929"/>
              </a:xfrm>
              <a:custGeom>
                <a:avLst/>
                <a:gdLst/>
                <a:ahLst/>
                <a:cxnLst/>
                <a:rect l="l" t="t" r="r" b="b"/>
                <a:pathLst>
                  <a:path w="1144" h="504" extrusionOk="0">
                    <a:moveTo>
                      <a:pt x="572" y="1"/>
                    </a:moveTo>
                    <a:cubicBezTo>
                      <a:pt x="358" y="1"/>
                      <a:pt x="167" y="96"/>
                      <a:pt x="48" y="263"/>
                    </a:cubicBezTo>
                    <a:cubicBezTo>
                      <a:pt x="1" y="334"/>
                      <a:pt x="25" y="430"/>
                      <a:pt x="96" y="477"/>
                    </a:cubicBezTo>
                    <a:cubicBezTo>
                      <a:pt x="114" y="495"/>
                      <a:pt x="139" y="503"/>
                      <a:pt x="166" y="503"/>
                    </a:cubicBezTo>
                    <a:cubicBezTo>
                      <a:pt x="209" y="503"/>
                      <a:pt x="257" y="483"/>
                      <a:pt x="286" y="453"/>
                    </a:cubicBezTo>
                    <a:cubicBezTo>
                      <a:pt x="358" y="358"/>
                      <a:pt x="453" y="287"/>
                      <a:pt x="572" y="287"/>
                    </a:cubicBezTo>
                    <a:cubicBezTo>
                      <a:pt x="691" y="287"/>
                      <a:pt x="787" y="358"/>
                      <a:pt x="858" y="453"/>
                    </a:cubicBezTo>
                    <a:cubicBezTo>
                      <a:pt x="882" y="477"/>
                      <a:pt x="929" y="501"/>
                      <a:pt x="977" y="501"/>
                    </a:cubicBezTo>
                    <a:cubicBezTo>
                      <a:pt x="1001" y="501"/>
                      <a:pt x="1025" y="501"/>
                      <a:pt x="1072" y="477"/>
                    </a:cubicBezTo>
                    <a:cubicBezTo>
                      <a:pt x="1120" y="430"/>
                      <a:pt x="1144" y="334"/>
                      <a:pt x="1096" y="263"/>
                    </a:cubicBezTo>
                    <a:cubicBezTo>
                      <a:pt x="977" y="96"/>
                      <a:pt x="787" y="1"/>
                      <a:pt x="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2785537" y="3352256"/>
                <a:ext cx="275203" cy="333616"/>
              </a:xfrm>
              <a:custGeom>
                <a:avLst/>
                <a:gdLst/>
                <a:ahLst/>
                <a:cxnLst/>
                <a:rect l="l" t="t" r="r" b="b"/>
                <a:pathLst>
                  <a:path w="8193" h="9932" extrusionOk="0">
                    <a:moveTo>
                      <a:pt x="5787" y="977"/>
                    </a:moveTo>
                    <a:lnTo>
                      <a:pt x="5859" y="1120"/>
                    </a:lnTo>
                    <a:cubicBezTo>
                      <a:pt x="5906" y="1239"/>
                      <a:pt x="5906" y="1382"/>
                      <a:pt x="5883" y="1501"/>
                    </a:cubicBezTo>
                    <a:cubicBezTo>
                      <a:pt x="5740" y="1454"/>
                      <a:pt x="5549" y="1406"/>
                      <a:pt x="5382" y="1406"/>
                    </a:cubicBezTo>
                    <a:cubicBezTo>
                      <a:pt x="5406" y="1263"/>
                      <a:pt x="5502" y="1144"/>
                      <a:pt x="5621" y="1073"/>
                    </a:cubicBezTo>
                    <a:lnTo>
                      <a:pt x="5740" y="977"/>
                    </a:lnTo>
                    <a:close/>
                    <a:moveTo>
                      <a:pt x="4739" y="906"/>
                    </a:moveTo>
                    <a:lnTo>
                      <a:pt x="4859" y="1025"/>
                    </a:lnTo>
                    <a:cubicBezTo>
                      <a:pt x="4954" y="1096"/>
                      <a:pt x="5025" y="1263"/>
                      <a:pt x="5025" y="1406"/>
                    </a:cubicBezTo>
                    <a:cubicBezTo>
                      <a:pt x="4859" y="1430"/>
                      <a:pt x="4692" y="1454"/>
                      <a:pt x="4525" y="1525"/>
                    </a:cubicBezTo>
                    <a:lnTo>
                      <a:pt x="4525" y="1430"/>
                    </a:lnTo>
                    <a:cubicBezTo>
                      <a:pt x="4501" y="1287"/>
                      <a:pt x="4549" y="1144"/>
                      <a:pt x="4620" y="1049"/>
                    </a:cubicBezTo>
                    <a:lnTo>
                      <a:pt x="4716" y="906"/>
                    </a:lnTo>
                    <a:close/>
                    <a:moveTo>
                      <a:pt x="929" y="334"/>
                    </a:moveTo>
                    <a:lnTo>
                      <a:pt x="929" y="1692"/>
                    </a:lnTo>
                    <a:lnTo>
                      <a:pt x="786" y="1692"/>
                    </a:lnTo>
                    <a:lnTo>
                      <a:pt x="786" y="1668"/>
                    </a:lnTo>
                    <a:cubicBezTo>
                      <a:pt x="596" y="1668"/>
                      <a:pt x="429" y="1739"/>
                      <a:pt x="310" y="1835"/>
                    </a:cubicBezTo>
                    <a:lnTo>
                      <a:pt x="310" y="1073"/>
                    </a:lnTo>
                    <a:cubicBezTo>
                      <a:pt x="310" y="692"/>
                      <a:pt x="572" y="382"/>
                      <a:pt x="929" y="334"/>
                    </a:cubicBezTo>
                    <a:close/>
                    <a:moveTo>
                      <a:pt x="6645" y="1358"/>
                    </a:moveTo>
                    <a:lnTo>
                      <a:pt x="6668" y="1525"/>
                    </a:lnTo>
                    <a:cubicBezTo>
                      <a:pt x="6692" y="1668"/>
                      <a:pt x="6668" y="1811"/>
                      <a:pt x="6621" y="1930"/>
                    </a:cubicBezTo>
                    <a:cubicBezTo>
                      <a:pt x="6502" y="1811"/>
                      <a:pt x="6359" y="1716"/>
                      <a:pt x="6192" y="1620"/>
                    </a:cubicBezTo>
                    <a:cubicBezTo>
                      <a:pt x="6264" y="1525"/>
                      <a:pt x="6359" y="1454"/>
                      <a:pt x="6454" y="1406"/>
                    </a:cubicBezTo>
                    <a:lnTo>
                      <a:pt x="6621" y="1358"/>
                    </a:lnTo>
                    <a:close/>
                    <a:moveTo>
                      <a:pt x="7407" y="1906"/>
                    </a:moveTo>
                    <a:cubicBezTo>
                      <a:pt x="7407" y="1906"/>
                      <a:pt x="7430" y="1930"/>
                      <a:pt x="7430" y="1930"/>
                    </a:cubicBezTo>
                    <a:lnTo>
                      <a:pt x="7407" y="2097"/>
                    </a:lnTo>
                    <a:cubicBezTo>
                      <a:pt x="7407" y="2240"/>
                      <a:pt x="7359" y="2359"/>
                      <a:pt x="7264" y="2478"/>
                    </a:cubicBezTo>
                    <a:lnTo>
                      <a:pt x="7240" y="2501"/>
                    </a:lnTo>
                    <a:lnTo>
                      <a:pt x="6859" y="2144"/>
                    </a:lnTo>
                    <a:lnTo>
                      <a:pt x="6883" y="2144"/>
                    </a:lnTo>
                    <a:cubicBezTo>
                      <a:pt x="6978" y="2025"/>
                      <a:pt x="7097" y="1954"/>
                      <a:pt x="7240" y="1930"/>
                    </a:cubicBezTo>
                    <a:lnTo>
                      <a:pt x="7407" y="1906"/>
                    </a:lnTo>
                    <a:close/>
                    <a:moveTo>
                      <a:pt x="7883" y="2430"/>
                    </a:moveTo>
                    <a:lnTo>
                      <a:pt x="7883" y="3073"/>
                    </a:lnTo>
                    <a:lnTo>
                      <a:pt x="7454" y="2692"/>
                    </a:lnTo>
                    <a:cubicBezTo>
                      <a:pt x="7502" y="2621"/>
                      <a:pt x="7597" y="2549"/>
                      <a:pt x="7669" y="2501"/>
                    </a:cubicBezTo>
                    <a:cubicBezTo>
                      <a:pt x="7788" y="2430"/>
                      <a:pt x="7859" y="2430"/>
                      <a:pt x="7883" y="2430"/>
                    </a:cubicBezTo>
                    <a:close/>
                    <a:moveTo>
                      <a:pt x="6740" y="2430"/>
                    </a:moveTo>
                    <a:lnTo>
                      <a:pt x="7049" y="2692"/>
                    </a:lnTo>
                    <a:lnTo>
                      <a:pt x="6597" y="3192"/>
                    </a:lnTo>
                    <a:lnTo>
                      <a:pt x="6549" y="3192"/>
                    </a:lnTo>
                    <a:cubicBezTo>
                      <a:pt x="6526" y="3192"/>
                      <a:pt x="6526" y="3168"/>
                      <a:pt x="6526" y="3144"/>
                    </a:cubicBezTo>
                    <a:lnTo>
                      <a:pt x="6740" y="2430"/>
                    </a:lnTo>
                    <a:close/>
                    <a:moveTo>
                      <a:pt x="7812" y="3383"/>
                    </a:moveTo>
                    <a:lnTo>
                      <a:pt x="7883" y="3454"/>
                    </a:lnTo>
                    <a:lnTo>
                      <a:pt x="7883" y="4002"/>
                    </a:lnTo>
                    <a:lnTo>
                      <a:pt x="7430" y="4335"/>
                    </a:lnTo>
                    <a:lnTo>
                      <a:pt x="7359" y="4335"/>
                    </a:lnTo>
                    <a:cubicBezTo>
                      <a:pt x="7359" y="4311"/>
                      <a:pt x="7359" y="4288"/>
                      <a:pt x="7359" y="4264"/>
                    </a:cubicBezTo>
                    <a:lnTo>
                      <a:pt x="7812" y="3383"/>
                    </a:lnTo>
                    <a:close/>
                    <a:moveTo>
                      <a:pt x="929" y="6217"/>
                    </a:moveTo>
                    <a:lnTo>
                      <a:pt x="929" y="6717"/>
                    </a:lnTo>
                    <a:lnTo>
                      <a:pt x="786" y="6717"/>
                    </a:lnTo>
                    <a:cubicBezTo>
                      <a:pt x="596" y="6717"/>
                      <a:pt x="429" y="6764"/>
                      <a:pt x="310" y="6883"/>
                    </a:cubicBezTo>
                    <a:lnTo>
                      <a:pt x="310" y="6693"/>
                    </a:lnTo>
                    <a:cubicBezTo>
                      <a:pt x="310" y="6431"/>
                      <a:pt x="524" y="6217"/>
                      <a:pt x="786" y="6217"/>
                    </a:cubicBezTo>
                    <a:close/>
                    <a:moveTo>
                      <a:pt x="5273" y="1686"/>
                    </a:moveTo>
                    <a:cubicBezTo>
                      <a:pt x="5572" y="1686"/>
                      <a:pt x="5857" y="1757"/>
                      <a:pt x="6121" y="1906"/>
                    </a:cubicBezTo>
                    <a:cubicBezTo>
                      <a:pt x="6216" y="1978"/>
                      <a:pt x="6311" y="2049"/>
                      <a:pt x="6406" y="2120"/>
                    </a:cubicBezTo>
                    <a:lnTo>
                      <a:pt x="6502" y="2216"/>
                    </a:lnTo>
                    <a:lnTo>
                      <a:pt x="6240" y="3073"/>
                    </a:lnTo>
                    <a:cubicBezTo>
                      <a:pt x="6216" y="3216"/>
                      <a:pt x="6264" y="3383"/>
                      <a:pt x="6406" y="3454"/>
                    </a:cubicBezTo>
                    <a:cubicBezTo>
                      <a:pt x="6454" y="3478"/>
                      <a:pt x="6526" y="3502"/>
                      <a:pt x="6573" y="3502"/>
                    </a:cubicBezTo>
                    <a:cubicBezTo>
                      <a:pt x="6668" y="3502"/>
                      <a:pt x="6740" y="3454"/>
                      <a:pt x="6811" y="3383"/>
                    </a:cubicBezTo>
                    <a:lnTo>
                      <a:pt x="7264" y="2883"/>
                    </a:lnTo>
                    <a:lnTo>
                      <a:pt x="7573" y="3192"/>
                    </a:lnTo>
                    <a:lnTo>
                      <a:pt x="7097" y="4145"/>
                    </a:lnTo>
                    <a:cubicBezTo>
                      <a:pt x="7026" y="4288"/>
                      <a:pt x="7049" y="4454"/>
                      <a:pt x="7169" y="4550"/>
                    </a:cubicBezTo>
                    <a:cubicBezTo>
                      <a:pt x="7240" y="4597"/>
                      <a:pt x="7311" y="4621"/>
                      <a:pt x="7407" y="4621"/>
                    </a:cubicBezTo>
                    <a:cubicBezTo>
                      <a:pt x="7454" y="4621"/>
                      <a:pt x="7526" y="4597"/>
                      <a:pt x="7597" y="4573"/>
                    </a:cubicBezTo>
                    <a:lnTo>
                      <a:pt x="7883" y="4359"/>
                    </a:lnTo>
                    <a:lnTo>
                      <a:pt x="7883" y="7693"/>
                    </a:lnTo>
                    <a:lnTo>
                      <a:pt x="6859" y="7693"/>
                    </a:lnTo>
                    <a:lnTo>
                      <a:pt x="6716" y="7383"/>
                    </a:lnTo>
                    <a:lnTo>
                      <a:pt x="6978" y="7383"/>
                    </a:lnTo>
                    <a:cubicBezTo>
                      <a:pt x="7169" y="7383"/>
                      <a:pt x="7311" y="7241"/>
                      <a:pt x="7311" y="7050"/>
                    </a:cubicBezTo>
                    <a:lnTo>
                      <a:pt x="7311" y="6264"/>
                    </a:lnTo>
                    <a:cubicBezTo>
                      <a:pt x="7311" y="6074"/>
                      <a:pt x="7169" y="5931"/>
                      <a:pt x="6978" y="5931"/>
                    </a:cubicBezTo>
                    <a:lnTo>
                      <a:pt x="6002" y="5931"/>
                    </a:lnTo>
                    <a:lnTo>
                      <a:pt x="5263" y="4478"/>
                    </a:lnTo>
                    <a:cubicBezTo>
                      <a:pt x="5228" y="4424"/>
                      <a:pt x="5179" y="4398"/>
                      <a:pt x="5126" y="4398"/>
                    </a:cubicBezTo>
                    <a:cubicBezTo>
                      <a:pt x="5109" y="4398"/>
                      <a:pt x="5091" y="4401"/>
                      <a:pt x="5073" y="4407"/>
                    </a:cubicBezTo>
                    <a:cubicBezTo>
                      <a:pt x="4757" y="4507"/>
                      <a:pt x="4398" y="4573"/>
                      <a:pt x="4069" y="4573"/>
                    </a:cubicBezTo>
                    <a:cubicBezTo>
                      <a:pt x="3852" y="4573"/>
                      <a:pt x="3648" y="4544"/>
                      <a:pt x="3477" y="4478"/>
                    </a:cubicBezTo>
                    <a:cubicBezTo>
                      <a:pt x="3954" y="4454"/>
                      <a:pt x="4358" y="4240"/>
                      <a:pt x="4692" y="3859"/>
                    </a:cubicBezTo>
                    <a:cubicBezTo>
                      <a:pt x="4739" y="3811"/>
                      <a:pt x="4716" y="3716"/>
                      <a:pt x="4668" y="3668"/>
                    </a:cubicBezTo>
                    <a:cubicBezTo>
                      <a:pt x="4636" y="3636"/>
                      <a:pt x="4603" y="3623"/>
                      <a:pt x="4571" y="3623"/>
                    </a:cubicBezTo>
                    <a:cubicBezTo>
                      <a:pt x="4532" y="3623"/>
                      <a:pt x="4493" y="3642"/>
                      <a:pt x="4454" y="3668"/>
                    </a:cubicBezTo>
                    <a:cubicBezTo>
                      <a:pt x="4150" y="4033"/>
                      <a:pt x="3777" y="4208"/>
                      <a:pt x="3320" y="4208"/>
                    </a:cubicBezTo>
                    <a:cubicBezTo>
                      <a:pt x="3240" y="4208"/>
                      <a:pt x="3158" y="4203"/>
                      <a:pt x="3072" y="4192"/>
                    </a:cubicBezTo>
                    <a:cubicBezTo>
                      <a:pt x="2882" y="3883"/>
                      <a:pt x="2930" y="3406"/>
                      <a:pt x="3168" y="2954"/>
                    </a:cubicBezTo>
                    <a:cubicBezTo>
                      <a:pt x="3406" y="2525"/>
                      <a:pt x="3811" y="2144"/>
                      <a:pt x="4263" y="1930"/>
                    </a:cubicBezTo>
                    <a:cubicBezTo>
                      <a:pt x="4609" y="1769"/>
                      <a:pt x="4949" y="1686"/>
                      <a:pt x="5273" y="1686"/>
                    </a:cubicBezTo>
                    <a:close/>
                    <a:moveTo>
                      <a:pt x="929" y="7002"/>
                    </a:moveTo>
                    <a:lnTo>
                      <a:pt x="929" y="7693"/>
                    </a:lnTo>
                    <a:lnTo>
                      <a:pt x="786" y="7693"/>
                    </a:lnTo>
                    <a:lnTo>
                      <a:pt x="786" y="7669"/>
                    </a:lnTo>
                    <a:cubicBezTo>
                      <a:pt x="596" y="7669"/>
                      <a:pt x="429" y="7741"/>
                      <a:pt x="310" y="7836"/>
                    </a:cubicBezTo>
                    <a:lnTo>
                      <a:pt x="310" y="7479"/>
                    </a:lnTo>
                    <a:cubicBezTo>
                      <a:pt x="310" y="7217"/>
                      <a:pt x="524" y="7002"/>
                      <a:pt x="786" y="7002"/>
                    </a:cubicBezTo>
                    <a:close/>
                    <a:moveTo>
                      <a:pt x="7883" y="7979"/>
                    </a:moveTo>
                    <a:lnTo>
                      <a:pt x="7883" y="8312"/>
                    </a:lnTo>
                    <a:lnTo>
                      <a:pt x="1072" y="8312"/>
                    </a:lnTo>
                    <a:lnTo>
                      <a:pt x="1072" y="8288"/>
                    </a:lnTo>
                    <a:cubicBezTo>
                      <a:pt x="1001" y="8288"/>
                      <a:pt x="929" y="8360"/>
                      <a:pt x="929" y="8455"/>
                    </a:cubicBezTo>
                    <a:cubicBezTo>
                      <a:pt x="929" y="8527"/>
                      <a:pt x="1001" y="8598"/>
                      <a:pt x="1072" y="8598"/>
                    </a:cubicBezTo>
                    <a:lnTo>
                      <a:pt x="1358" y="8598"/>
                    </a:lnTo>
                    <a:lnTo>
                      <a:pt x="1358" y="8931"/>
                    </a:lnTo>
                    <a:lnTo>
                      <a:pt x="786" y="8931"/>
                    </a:lnTo>
                    <a:cubicBezTo>
                      <a:pt x="524" y="8931"/>
                      <a:pt x="310" y="8717"/>
                      <a:pt x="310" y="8455"/>
                    </a:cubicBezTo>
                    <a:cubicBezTo>
                      <a:pt x="310" y="8193"/>
                      <a:pt x="524" y="7979"/>
                      <a:pt x="786" y="7979"/>
                    </a:cubicBezTo>
                    <a:close/>
                    <a:moveTo>
                      <a:pt x="2787" y="8598"/>
                    </a:moveTo>
                    <a:lnTo>
                      <a:pt x="2787" y="9551"/>
                    </a:lnTo>
                    <a:lnTo>
                      <a:pt x="2287" y="9289"/>
                    </a:lnTo>
                    <a:cubicBezTo>
                      <a:pt x="2263" y="9277"/>
                      <a:pt x="2239" y="9271"/>
                      <a:pt x="2215" y="9271"/>
                    </a:cubicBezTo>
                    <a:cubicBezTo>
                      <a:pt x="2191" y="9271"/>
                      <a:pt x="2167" y="9277"/>
                      <a:pt x="2144" y="9289"/>
                    </a:cubicBezTo>
                    <a:lnTo>
                      <a:pt x="1644" y="9551"/>
                    </a:lnTo>
                    <a:lnTo>
                      <a:pt x="1644" y="8598"/>
                    </a:lnTo>
                    <a:close/>
                    <a:moveTo>
                      <a:pt x="1072" y="1"/>
                    </a:moveTo>
                    <a:cubicBezTo>
                      <a:pt x="477" y="1"/>
                      <a:pt x="24" y="477"/>
                      <a:pt x="24" y="1073"/>
                    </a:cubicBezTo>
                    <a:lnTo>
                      <a:pt x="24" y="3811"/>
                    </a:lnTo>
                    <a:cubicBezTo>
                      <a:pt x="24" y="3883"/>
                      <a:pt x="72" y="3954"/>
                      <a:pt x="167" y="3954"/>
                    </a:cubicBezTo>
                    <a:cubicBezTo>
                      <a:pt x="239" y="3954"/>
                      <a:pt x="310" y="3883"/>
                      <a:pt x="310" y="3811"/>
                    </a:cubicBezTo>
                    <a:lnTo>
                      <a:pt x="310" y="2430"/>
                    </a:lnTo>
                    <a:cubicBezTo>
                      <a:pt x="310" y="2168"/>
                      <a:pt x="524" y="1954"/>
                      <a:pt x="786" y="1954"/>
                    </a:cubicBezTo>
                    <a:lnTo>
                      <a:pt x="929" y="1954"/>
                    </a:lnTo>
                    <a:lnTo>
                      <a:pt x="929" y="5931"/>
                    </a:lnTo>
                    <a:lnTo>
                      <a:pt x="786" y="5931"/>
                    </a:lnTo>
                    <a:cubicBezTo>
                      <a:pt x="596" y="5931"/>
                      <a:pt x="429" y="6002"/>
                      <a:pt x="310" y="6097"/>
                    </a:cubicBezTo>
                    <a:lnTo>
                      <a:pt x="310" y="4502"/>
                    </a:lnTo>
                    <a:cubicBezTo>
                      <a:pt x="310" y="4407"/>
                      <a:pt x="239" y="4335"/>
                      <a:pt x="167" y="4335"/>
                    </a:cubicBezTo>
                    <a:cubicBezTo>
                      <a:pt x="72" y="4335"/>
                      <a:pt x="24" y="4407"/>
                      <a:pt x="24" y="4502"/>
                    </a:cubicBezTo>
                    <a:lnTo>
                      <a:pt x="24" y="8431"/>
                    </a:lnTo>
                    <a:cubicBezTo>
                      <a:pt x="0" y="8860"/>
                      <a:pt x="358" y="9217"/>
                      <a:pt x="786" y="9217"/>
                    </a:cubicBezTo>
                    <a:lnTo>
                      <a:pt x="1358" y="9217"/>
                    </a:lnTo>
                    <a:lnTo>
                      <a:pt x="1358" y="9789"/>
                    </a:lnTo>
                    <a:cubicBezTo>
                      <a:pt x="1358" y="9836"/>
                      <a:pt x="1382" y="9884"/>
                      <a:pt x="1429" y="9908"/>
                    </a:cubicBezTo>
                    <a:cubicBezTo>
                      <a:pt x="1453" y="9920"/>
                      <a:pt x="1477" y="9926"/>
                      <a:pt x="1501" y="9926"/>
                    </a:cubicBezTo>
                    <a:cubicBezTo>
                      <a:pt x="1524" y="9926"/>
                      <a:pt x="1548" y="9920"/>
                      <a:pt x="1572" y="9908"/>
                    </a:cubicBezTo>
                    <a:lnTo>
                      <a:pt x="2215" y="9574"/>
                    </a:lnTo>
                    <a:lnTo>
                      <a:pt x="2858" y="9908"/>
                    </a:lnTo>
                    <a:cubicBezTo>
                      <a:pt x="2882" y="9932"/>
                      <a:pt x="2906" y="9932"/>
                      <a:pt x="2930" y="9932"/>
                    </a:cubicBezTo>
                    <a:cubicBezTo>
                      <a:pt x="2953" y="9932"/>
                      <a:pt x="2977" y="9908"/>
                      <a:pt x="3001" y="9908"/>
                    </a:cubicBezTo>
                    <a:cubicBezTo>
                      <a:pt x="3049" y="9884"/>
                      <a:pt x="3072" y="9836"/>
                      <a:pt x="3072" y="9789"/>
                    </a:cubicBezTo>
                    <a:lnTo>
                      <a:pt x="3072" y="9193"/>
                    </a:lnTo>
                    <a:lnTo>
                      <a:pt x="4525" y="9193"/>
                    </a:lnTo>
                    <a:cubicBezTo>
                      <a:pt x="4597" y="9193"/>
                      <a:pt x="4668" y="9146"/>
                      <a:pt x="4668" y="9050"/>
                    </a:cubicBezTo>
                    <a:cubicBezTo>
                      <a:pt x="4668" y="8979"/>
                      <a:pt x="4597" y="8908"/>
                      <a:pt x="4525" y="8908"/>
                    </a:cubicBezTo>
                    <a:lnTo>
                      <a:pt x="3072" y="8908"/>
                    </a:lnTo>
                    <a:lnTo>
                      <a:pt x="3072" y="8574"/>
                    </a:lnTo>
                    <a:lnTo>
                      <a:pt x="7883" y="8574"/>
                    </a:lnTo>
                    <a:lnTo>
                      <a:pt x="7883" y="8860"/>
                    </a:lnTo>
                    <a:cubicBezTo>
                      <a:pt x="7883" y="8884"/>
                      <a:pt x="7859" y="8908"/>
                      <a:pt x="7835" y="8908"/>
                    </a:cubicBezTo>
                    <a:lnTo>
                      <a:pt x="5192" y="8908"/>
                    </a:lnTo>
                    <a:cubicBezTo>
                      <a:pt x="5120" y="8908"/>
                      <a:pt x="5049" y="8979"/>
                      <a:pt x="5049" y="9050"/>
                    </a:cubicBezTo>
                    <a:cubicBezTo>
                      <a:pt x="5049" y="9146"/>
                      <a:pt x="5120" y="9193"/>
                      <a:pt x="5192" y="9193"/>
                    </a:cubicBezTo>
                    <a:lnTo>
                      <a:pt x="7835" y="9193"/>
                    </a:lnTo>
                    <a:cubicBezTo>
                      <a:pt x="8026" y="9193"/>
                      <a:pt x="8169" y="9050"/>
                      <a:pt x="8169" y="8860"/>
                    </a:cubicBezTo>
                    <a:cubicBezTo>
                      <a:pt x="8193" y="8527"/>
                      <a:pt x="8193" y="954"/>
                      <a:pt x="8193" y="358"/>
                    </a:cubicBezTo>
                    <a:cubicBezTo>
                      <a:pt x="8193" y="168"/>
                      <a:pt x="8026" y="25"/>
                      <a:pt x="7835" y="25"/>
                    </a:cubicBezTo>
                    <a:lnTo>
                      <a:pt x="7002" y="25"/>
                    </a:lnTo>
                    <a:cubicBezTo>
                      <a:pt x="6907" y="25"/>
                      <a:pt x="6859" y="72"/>
                      <a:pt x="6859" y="168"/>
                    </a:cubicBezTo>
                    <a:cubicBezTo>
                      <a:pt x="6859" y="239"/>
                      <a:pt x="6907" y="311"/>
                      <a:pt x="7002" y="311"/>
                    </a:cubicBezTo>
                    <a:lnTo>
                      <a:pt x="7835" y="311"/>
                    </a:lnTo>
                    <a:cubicBezTo>
                      <a:pt x="7859" y="311"/>
                      <a:pt x="7883" y="334"/>
                      <a:pt x="7883" y="358"/>
                    </a:cubicBezTo>
                    <a:lnTo>
                      <a:pt x="7883" y="2144"/>
                    </a:lnTo>
                    <a:cubicBezTo>
                      <a:pt x="7835" y="2144"/>
                      <a:pt x="7812" y="2144"/>
                      <a:pt x="7692" y="2168"/>
                    </a:cubicBezTo>
                    <a:cubicBezTo>
                      <a:pt x="7692" y="2144"/>
                      <a:pt x="7716" y="2120"/>
                      <a:pt x="7716" y="2097"/>
                    </a:cubicBezTo>
                    <a:lnTo>
                      <a:pt x="7716" y="1930"/>
                    </a:lnTo>
                    <a:cubicBezTo>
                      <a:pt x="7716" y="1835"/>
                      <a:pt x="7669" y="1763"/>
                      <a:pt x="7597" y="1692"/>
                    </a:cubicBezTo>
                    <a:cubicBezTo>
                      <a:pt x="7539" y="1653"/>
                      <a:pt x="7481" y="1614"/>
                      <a:pt x="7409" y="1614"/>
                    </a:cubicBezTo>
                    <a:cubicBezTo>
                      <a:pt x="7393" y="1614"/>
                      <a:pt x="7377" y="1616"/>
                      <a:pt x="7359" y="1620"/>
                    </a:cubicBezTo>
                    <a:lnTo>
                      <a:pt x="7192" y="1644"/>
                    </a:lnTo>
                    <a:cubicBezTo>
                      <a:pt x="7121" y="1668"/>
                      <a:pt x="7049" y="1692"/>
                      <a:pt x="6978" y="1716"/>
                    </a:cubicBezTo>
                    <a:cubicBezTo>
                      <a:pt x="6978" y="1644"/>
                      <a:pt x="6978" y="1549"/>
                      <a:pt x="6954" y="1477"/>
                    </a:cubicBezTo>
                    <a:lnTo>
                      <a:pt x="6930" y="1311"/>
                    </a:lnTo>
                    <a:cubicBezTo>
                      <a:pt x="6907" y="1216"/>
                      <a:pt x="6859" y="1144"/>
                      <a:pt x="6787" y="1096"/>
                    </a:cubicBezTo>
                    <a:cubicBezTo>
                      <a:pt x="6740" y="1073"/>
                      <a:pt x="6692" y="1061"/>
                      <a:pt x="6648" y="1061"/>
                    </a:cubicBezTo>
                    <a:cubicBezTo>
                      <a:pt x="6603" y="1061"/>
                      <a:pt x="6561" y="1073"/>
                      <a:pt x="6526" y="1096"/>
                    </a:cubicBezTo>
                    <a:lnTo>
                      <a:pt x="6359" y="1144"/>
                    </a:lnTo>
                    <a:cubicBezTo>
                      <a:pt x="6287" y="1168"/>
                      <a:pt x="6240" y="1216"/>
                      <a:pt x="6168" y="1239"/>
                    </a:cubicBezTo>
                    <a:cubicBezTo>
                      <a:pt x="6168" y="1168"/>
                      <a:pt x="6144" y="1073"/>
                      <a:pt x="6097" y="1001"/>
                    </a:cubicBezTo>
                    <a:lnTo>
                      <a:pt x="6025" y="858"/>
                    </a:lnTo>
                    <a:cubicBezTo>
                      <a:pt x="6002" y="763"/>
                      <a:pt x="5930" y="715"/>
                      <a:pt x="5835" y="692"/>
                    </a:cubicBezTo>
                    <a:cubicBezTo>
                      <a:pt x="5809" y="685"/>
                      <a:pt x="5784" y="682"/>
                      <a:pt x="5759" y="682"/>
                    </a:cubicBezTo>
                    <a:cubicBezTo>
                      <a:pt x="5690" y="682"/>
                      <a:pt x="5625" y="704"/>
                      <a:pt x="5573" y="739"/>
                    </a:cubicBezTo>
                    <a:lnTo>
                      <a:pt x="5430" y="834"/>
                    </a:lnTo>
                    <a:cubicBezTo>
                      <a:pt x="5359" y="882"/>
                      <a:pt x="5287" y="954"/>
                      <a:pt x="5216" y="1025"/>
                    </a:cubicBezTo>
                    <a:cubicBezTo>
                      <a:pt x="5192" y="954"/>
                      <a:pt x="5120" y="882"/>
                      <a:pt x="5073" y="811"/>
                    </a:cubicBezTo>
                    <a:lnTo>
                      <a:pt x="4954" y="692"/>
                    </a:lnTo>
                    <a:cubicBezTo>
                      <a:pt x="4882" y="620"/>
                      <a:pt x="4787" y="596"/>
                      <a:pt x="4692" y="596"/>
                    </a:cubicBezTo>
                    <a:cubicBezTo>
                      <a:pt x="4620" y="596"/>
                      <a:pt x="4525" y="668"/>
                      <a:pt x="4477" y="739"/>
                    </a:cubicBezTo>
                    <a:lnTo>
                      <a:pt x="4382" y="858"/>
                    </a:lnTo>
                    <a:cubicBezTo>
                      <a:pt x="4263" y="1049"/>
                      <a:pt x="4216" y="1239"/>
                      <a:pt x="4216" y="1454"/>
                    </a:cubicBezTo>
                    <a:lnTo>
                      <a:pt x="4239" y="1620"/>
                    </a:lnTo>
                    <a:cubicBezTo>
                      <a:pt x="4216" y="1620"/>
                      <a:pt x="4168" y="1644"/>
                      <a:pt x="4144" y="1668"/>
                    </a:cubicBezTo>
                    <a:cubicBezTo>
                      <a:pt x="3620" y="1906"/>
                      <a:pt x="3192" y="2311"/>
                      <a:pt x="2906" y="2811"/>
                    </a:cubicBezTo>
                    <a:cubicBezTo>
                      <a:pt x="2644" y="3311"/>
                      <a:pt x="2572" y="3835"/>
                      <a:pt x="2763" y="4216"/>
                    </a:cubicBezTo>
                    <a:cubicBezTo>
                      <a:pt x="2979" y="4679"/>
                      <a:pt x="3495" y="4862"/>
                      <a:pt x="4078" y="4862"/>
                    </a:cubicBezTo>
                    <a:cubicBezTo>
                      <a:pt x="4395" y="4862"/>
                      <a:pt x="4731" y="4808"/>
                      <a:pt x="5049" y="4716"/>
                    </a:cubicBezTo>
                    <a:lnTo>
                      <a:pt x="5668" y="5931"/>
                    </a:lnTo>
                    <a:lnTo>
                      <a:pt x="3358" y="5931"/>
                    </a:lnTo>
                    <a:cubicBezTo>
                      <a:pt x="3263" y="5931"/>
                      <a:pt x="3192" y="5978"/>
                      <a:pt x="3192" y="6074"/>
                    </a:cubicBezTo>
                    <a:cubicBezTo>
                      <a:pt x="3192" y="6145"/>
                      <a:pt x="3263" y="6217"/>
                      <a:pt x="3358" y="6217"/>
                    </a:cubicBezTo>
                    <a:lnTo>
                      <a:pt x="6978" y="6217"/>
                    </a:lnTo>
                    <a:cubicBezTo>
                      <a:pt x="7002" y="6217"/>
                      <a:pt x="7026" y="6240"/>
                      <a:pt x="7026" y="6264"/>
                    </a:cubicBezTo>
                    <a:lnTo>
                      <a:pt x="7026" y="7050"/>
                    </a:lnTo>
                    <a:cubicBezTo>
                      <a:pt x="7026" y="7074"/>
                      <a:pt x="7002" y="7098"/>
                      <a:pt x="6978" y="7098"/>
                    </a:cubicBezTo>
                    <a:lnTo>
                      <a:pt x="2120" y="7098"/>
                    </a:lnTo>
                    <a:cubicBezTo>
                      <a:pt x="2096" y="7098"/>
                      <a:pt x="2072" y="7074"/>
                      <a:pt x="2072" y="7050"/>
                    </a:cubicBezTo>
                    <a:lnTo>
                      <a:pt x="2072" y="6264"/>
                    </a:lnTo>
                    <a:cubicBezTo>
                      <a:pt x="2072" y="6240"/>
                      <a:pt x="2096" y="6217"/>
                      <a:pt x="2120" y="6217"/>
                    </a:cubicBezTo>
                    <a:lnTo>
                      <a:pt x="2668" y="6217"/>
                    </a:lnTo>
                    <a:cubicBezTo>
                      <a:pt x="2739" y="6217"/>
                      <a:pt x="2810" y="6145"/>
                      <a:pt x="2810" y="6074"/>
                    </a:cubicBezTo>
                    <a:cubicBezTo>
                      <a:pt x="2810" y="5978"/>
                      <a:pt x="2739" y="5931"/>
                      <a:pt x="2668" y="5931"/>
                    </a:cubicBezTo>
                    <a:lnTo>
                      <a:pt x="2120" y="5931"/>
                    </a:lnTo>
                    <a:cubicBezTo>
                      <a:pt x="1953" y="5931"/>
                      <a:pt x="1786" y="6074"/>
                      <a:pt x="1786" y="6264"/>
                    </a:cubicBezTo>
                    <a:lnTo>
                      <a:pt x="1786" y="7026"/>
                    </a:lnTo>
                    <a:cubicBezTo>
                      <a:pt x="1786" y="7217"/>
                      <a:pt x="1953" y="7383"/>
                      <a:pt x="2120" y="7383"/>
                    </a:cubicBezTo>
                    <a:lnTo>
                      <a:pt x="6383" y="7383"/>
                    </a:lnTo>
                    <a:lnTo>
                      <a:pt x="6549" y="7669"/>
                    </a:lnTo>
                    <a:lnTo>
                      <a:pt x="1215" y="7669"/>
                    </a:lnTo>
                    <a:lnTo>
                      <a:pt x="1215" y="311"/>
                    </a:lnTo>
                    <a:lnTo>
                      <a:pt x="6311" y="311"/>
                    </a:lnTo>
                    <a:cubicBezTo>
                      <a:pt x="6406" y="311"/>
                      <a:pt x="6454" y="239"/>
                      <a:pt x="6454" y="144"/>
                    </a:cubicBezTo>
                    <a:cubicBezTo>
                      <a:pt x="6454" y="72"/>
                      <a:pt x="6406" y="1"/>
                      <a:pt x="6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4"/>
              <p:cNvSpPr/>
              <p:nvPr/>
            </p:nvSpPr>
            <p:spPr>
              <a:xfrm>
                <a:off x="2836728" y="3411475"/>
                <a:ext cx="30433" cy="9607"/>
              </a:xfrm>
              <a:custGeom>
                <a:avLst/>
                <a:gdLst/>
                <a:ahLst/>
                <a:cxnLst/>
                <a:rect l="l" t="t" r="r" b="b"/>
                <a:pathLst>
                  <a:path w="906" h="286" extrusionOk="0">
                    <a:moveTo>
                      <a:pt x="143" y="0"/>
                    </a:moveTo>
                    <a:cubicBezTo>
                      <a:pt x="48" y="0"/>
                      <a:pt x="0" y="72"/>
                      <a:pt x="0" y="143"/>
                    </a:cubicBezTo>
                    <a:cubicBezTo>
                      <a:pt x="0" y="215"/>
                      <a:pt x="48" y="286"/>
                      <a:pt x="143" y="286"/>
                    </a:cubicBezTo>
                    <a:lnTo>
                      <a:pt x="763" y="286"/>
                    </a:lnTo>
                    <a:cubicBezTo>
                      <a:pt x="834" y="286"/>
                      <a:pt x="905" y="215"/>
                      <a:pt x="905" y="143"/>
                    </a:cubicBezTo>
                    <a:cubicBezTo>
                      <a:pt x="905" y="72"/>
                      <a:pt x="834" y="0"/>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4"/>
              <p:cNvSpPr/>
              <p:nvPr/>
            </p:nvSpPr>
            <p:spPr>
              <a:xfrm>
                <a:off x="2836728" y="3391455"/>
                <a:ext cx="67214" cy="10446"/>
              </a:xfrm>
              <a:custGeom>
                <a:avLst/>
                <a:gdLst/>
                <a:ahLst/>
                <a:cxnLst/>
                <a:rect l="l" t="t" r="r" b="b"/>
                <a:pathLst>
                  <a:path w="2001" h="311" extrusionOk="0">
                    <a:moveTo>
                      <a:pt x="143" y="1"/>
                    </a:moveTo>
                    <a:cubicBezTo>
                      <a:pt x="48" y="1"/>
                      <a:pt x="0" y="72"/>
                      <a:pt x="0" y="168"/>
                    </a:cubicBezTo>
                    <a:cubicBezTo>
                      <a:pt x="0" y="239"/>
                      <a:pt x="48" y="310"/>
                      <a:pt x="143" y="310"/>
                    </a:cubicBezTo>
                    <a:lnTo>
                      <a:pt x="1858" y="310"/>
                    </a:lnTo>
                    <a:cubicBezTo>
                      <a:pt x="1929" y="310"/>
                      <a:pt x="2001" y="239"/>
                      <a:pt x="2001" y="168"/>
                    </a:cubicBezTo>
                    <a:cubicBezTo>
                      <a:pt x="2001" y="72"/>
                      <a:pt x="1929"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2836728" y="3372275"/>
                <a:ext cx="67214" cy="9640"/>
              </a:xfrm>
              <a:custGeom>
                <a:avLst/>
                <a:gdLst/>
                <a:ahLst/>
                <a:cxnLst/>
                <a:rect l="l" t="t" r="r" b="b"/>
                <a:pathLst>
                  <a:path w="2001" h="287" extrusionOk="0">
                    <a:moveTo>
                      <a:pt x="143" y="0"/>
                    </a:moveTo>
                    <a:cubicBezTo>
                      <a:pt x="48" y="0"/>
                      <a:pt x="0" y="72"/>
                      <a:pt x="0" y="143"/>
                    </a:cubicBezTo>
                    <a:cubicBezTo>
                      <a:pt x="0" y="238"/>
                      <a:pt x="48" y="286"/>
                      <a:pt x="143" y="286"/>
                    </a:cubicBezTo>
                    <a:lnTo>
                      <a:pt x="1858" y="286"/>
                    </a:lnTo>
                    <a:cubicBezTo>
                      <a:pt x="1929" y="286"/>
                      <a:pt x="2001" y="238"/>
                      <a:pt x="2001" y="143"/>
                    </a:cubicBezTo>
                    <a:cubicBezTo>
                      <a:pt x="2001" y="72"/>
                      <a:pt x="1929" y="0"/>
                      <a:pt x="1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2897526" y="3570658"/>
                <a:ext cx="82430" cy="9640"/>
              </a:xfrm>
              <a:custGeom>
                <a:avLst/>
                <a:gdLst/>
                <a:ahLst/>
                <a:cxnLst/>
                <a:rect l="l" t="t" r="r" b="b"/>
                <a:pathLst>
                  <a:path w="2454" h="287" extrusionOk="0">
                    <a:moveTo>
                      <a:pt x="143" y="0"/>
                    </a:moveTo>
                    <a:cubicBezTo>
                      <a:pt x="48" y="0"/>
                      <a:pt x="0" y="72"/>
                      <a:pt x="0" y="143"/>
                    </a:cubicBezTo>
                    <a:cubicBezTo>
                      <a:pt x="0" y="215"/>
                      <a:pt x="48" y="286"/>
                      <a:pt x="143" y="286"/>
                    </a:cubicBezTo>
                    <a:lnTo>
                      <a:pt x="2310" y="286"/>
                    </a:lnTo>
                    <a:cubicBezTo>
                      <a:pt x="2382" y="286"/>
                      <a:pt x="2453" y="215"/>
                      <a:pt x="2453" y="143"/>
                    </a:cubicBezTo>
                    <a:cubicBezTo>
                      <a:pt x="2453" y="72"/>
                      <a:pt x="2382" y="0"/>
                      <a:pt x="2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2920737" y="3531458"/>
                <a:ext cx="36008" cy="9640"/>
              </a:xfrm>
              <a:custGeom>
                <a:avLst/>
                <a:gdLst/>
                <a:ahLst/>
                <a:cxnLst/>
                <a:rect l="l" t="t" r="r" b="b"/>
                <a:pathLst>
                  <a:path w="1072" h="287" extrusionOk="0">
                    <a:moveTo>
                      <a:pt x="143" y="0"/>
                    </a:moveTo>
                    <a:cubicBezTo>
                      <a:pt x="48" y="0"/>
                      <a:pt x="0" y="72"/>
                      <a:pt x="0" y="143"/>
                    </a:cubicBezTo>
                    <a:cubicBezTo>
                      <a:pt x="0" y="239"/>
                      <a:pt x="48" y="286"/>
                      <a:pt x="143" y="286"/>
                    </a:cubicBezTo>
                    <a:lnTo>
                      <a:pt x="905" y="286"/>
                    </a:lnTo>
                    <a:cubicBezTo>
                      <a:pt x="1000" y="286"/>
                      <a:pt x="1072" y="239"/>
                      <a:pt x="1072" y="143"/>
                    </a:cubicBezTo>
                    <a:cubicBezTo>
                      <a:pt x="1072" y="72"/>
                      <a:pt x="1000" y="0"/>
                      <a:pt x="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21" name="Google Shape;3021;p34"/>
          <p:cNvGrpSpPr/>
          <p:nvPr/>
        </p:nvGrpSpPr>
        <p:grpSpPr>
          <a:xfrm>
            <a:off x="6481049" y="1617407"/>
            <a:ext cx="555982" cy="547306"/>
            <a:chOff x="8085871" y="1493251"/>
            <a:chExt cx="333582" cy="332810"/>
          </a:xfrm>
        </p:grpSpPr>
        <p:sp>
          <p:nvSpPr>
            <p:cNvPr id="3022" name="Google Shape;3022;p34"/>
            <p:cNvSpPr/>
            <p:nvPr/>
          </p:nvSpPr>
          <p:spPr>
            <a:xfrm>
              <a:off x="8322647" y="1630835"/>
              <a:ext cx="74402" cy="190422"/>
            </a:xfrm>
            <a:custGeom>
              <a:avLst/>
              <a:gdLst/>
              <a:ahLst/>
              <a:cxnLst/>
              <a:rect l="l" t="t" r="r" b="b"/>
              <a:pathLst>
                <a:path w="2215" h="5669" extrusionOk="0">
                  <a:moveTo>
                    <a:pt x="1143" y="0"/>
                  </a:moveTo>
                  <a:lnTo>
                    <a:pt x="0" y="286"/>
                  </a:lnTo>
                  <a:lnTo>
                    <a:pt x="0" y="5621"/>
                  </a:lnTo>
                  <a:lnTo>
                    <a:pt x="2024" y="5668"/>
                  </a:lnTo>
                  <a:cubicBezTo>
                    <a:pt x="2096" y="5668"/>
                    <a:pt x="2144" y="5597"/>
                    <a:pt x="2144" y="5549"/>
                  </a:cubicBezTo>
                  <a:lnTo>
                    <a:pt x="2215" y="5359"/>
                  </a:lnTo>
                  <a:lnTo>
                    <a:pt x="2215" y="286"/>
                  </a:lnTo>
                  <a:lnTo>
                    <a:pt x="1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8111467" y="1633220"/>
              <a:ext cx="72017" cy="188037"/>
            </a:xfrm>
            <a:custGeom>
              <a:avLst/>
              <a:gdLst/>
              <a:ahLst/>
              <a:cxnLst/>
              <a:rect l="l" t="t" r="r" b="b"/>
              <a:pathLst>
                <a:path w="2144" h="5598" extrusionOk="0">
                  <a:moveTo>
                    <a:pt x="977" y="1"/>
                  </a:moveTo>
                  <a:lnTo>
                    <a:pt x="24" y="215"/>
                  </a:lnTo>
                  <a:lnTo>
                    <a:pt x="0" y="5431"/>
                  </a:lnTo>
                  <a:cubicBezTo>
                    <a:pt x="0" y="5502"/>
                    <a:pt x="48" y="5550"/>
                    <a:pt x="119" y="5550"/>
                  </a:cubicBezTo>
                  <a:lnTo>
                    <a:pt x="2024" y="5597"/>
                  </a:lnTo>
                  <a:lnTo>
                    <a:pt x="2144" y="215"/>
                  </a:lnTo>
                  <a:lnTo>
                    <a:pt x="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8133065" y="1667616"/>
              <a:ext cx="25629" cy="25629"/>
            </a:xfrm>
            <a:custGeom>
              <a:avLst/>
              <a:gdLst/>
              <a:ahLst/>
              <a:cxnLst/>
              <a:rect l="l" t="t" r="r" b="b"/>
              <a:pathLst>
                <a:path w="763" h="763" extrusionOk="0">
                  <a:moveTo>
                    <a:pt x="72" y="1"/>
                  </a:moveTo>
                  <a:cubicBezTo>
                    <a:pt x="24" y="1"/>
                    <a:pt x="0" y="25"/>
                    <a:pt x="0" y="72"/>
                  </a:cubicBezTo>
                  <a:lnTo>
                    <a:pt x="0" y="715"/>
                  </a:lnTo>
                  <a:cubicBezTo>
                    <a:pt x="0" y="739"/>
                    <a:pt x="24" y="763"/>
                    <a:pt x="72" y="763"/>
                  </a:cubicBezTo>
                  <a:lnTo>
                    <a:pt x="715" y="763"/>
                  </a:lnTo>
                  <a:cubicBezTo>
                    <a:pt x="738" y="763"/>
                    <a:pt x="762" y="739"/>
                    <a:pt x="762" y="715"/>
                  </a:cubicBezTo>
                  <a:lnTo>
                    <a:pt x="762" y="72"/>
                  </a:lnTo>
                  <a:cubicBezTo>
                    <a:pt x="762" y="25"/>
                    <a:pt x="738"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8133065" y="1719614"/>
              <a:ext cx="25629" cy="24857"/>
            </a:xfrm>
            <a:custGeom>
              <a:avLst/>
              <a:gdLst/>
              <a:ahLst/>
              <a:cxnLst/>
              <a:rect l="l" t="t" r="r" b="b"/>
              <a:pathLst>
                <a:path w="763" h="740" extrusionOk="0">
                  <a:moveTo>
                    <a:pt x="72" y="1"/>
                  </a:moveTo>
                  <a:cubicBezTo>
                    <a:pt x="24" y="1"/>
                    <a:pt x="0" y="25"/>
                    <a:pt x="0" y="48"/>
                  </a:cubicBezTo>
                  <a:lnTo>
                    <a:pt x="0" y="691"/>
                  </a:lnTo>
                  <a:cubicBezTo>
                    <a:pt x="0" y="715"/>
                    <a:pt x="24" y="739"/>
                    <a:pt x="72" y="739"/>
                  </a:cubicBezTo>
                  <a:lnTo>
                    <a:pt x="715" y="739"/>
                  </a:lnTo>
                  <a:cubicBezTo>
                    <a:pt x="738" y="739"/>
                    <a:pt x="762" y="715"/>
                    <a:pt x="762" y="691"/>
                  </a:cubicBezTo>
                  <a:lnTo>
                    <a:pt x="762" y="48"/>
                  </a:lnTo>
                  <a:cubicBezTo>
                    <a:pt x="762" y="25"/>
                    <a:pt x="738"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8133065" y="1770805"/>
              <a:ext cx="25629" cy="25663"/>
            </a:xfrm>
            <a:custGeom>
              <a:avLst/>
              <a:gdLst/>
              <a:ahLst/>
              <a:cxnLst/>
              <a:rect l="l" t="t" r="r" b="b"/>
              <a:pathLst>
                <a:path w="763" h="764" extrusionOk="0">
                  <a:moveTo>
                    <a:pt x="72" y="1"/>
                  </a:moveTo>
                  <a:cubicBezTo>
                    <a:pt x="24" y="1"/>
                    <a:pt x="0" y="25"/>
                    <a:pt x="0" y="49"/>
                  </a:cubicBezTo>
                  <a:lnTo>
                    <a:pt x="0" y="692"/>
                  </a:lnTo>
                  <a:cubicBezTo>
                    <a:pt x="0" y="739"/>
                    <a:pt x="24" y="763"/>
                    <a:pt x="72" y="763"/>
                  </a:cubicBezTo>
                  <a:lnTo>
                    <a:pt x="715" y="763"/>
                  </a:lnTo>
                  <a:cubicBezTo>
                    <a:pt x="738" y="763"/>
                    <a:pt x="762" y="739"/>
                    <a:pt x="762" y="692"/>
                  </a:cubicBezTo>
                  <a:lnTo>
                    <a:pt x="762" y="49"/>
                  </a:lnTo>
                  <a:cubicBezTo>
                    <a:pt x="762" y="25"/>
                    <a:pt x="738"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8347437" y="1667616"/>
              <a:ext cx="25629" cy="25629"/>
            </a:xfrm>
            <a:custGeom>
              <a:avLst/>
              <a:gdLst/>
              <a:ahLst/>
              <a:cxnLst/>
              <a:rect l="l" t="t" r="r" b="b"/>
              <a:pathLst>
                <a:path w="763" h="763" extrusionOk="0">
                  <a:moveTo>
                    <a:pt x="48" y="1"/>
                  </a:moveTo>
                  <a:cubicBezTo>
                    <a:pt x="24" y="1"/>
                    <a:pt x="0" y="25"/>
                    <a:pt x="0" y="72"/>
                  </a:cubicBezTo>
                  <a:lnTo>
                    <a:pt x="0" y="715"/>
                  </a:lnTo>
                  <a:cubicBezTo>
                    <a:pt x="0" y="739"/>
                    <a:pt x="24" y="763"/>
                    <a:pt x="48" y="763"/>
                  </a:cubicBezTo>
                  <a:lnTo>
                    <a:pt x="691" y="763"/>
                  </a:lnTo>
                  <a:cubicBezTo>
                    <a:pt x="715" y="763"/>
                    <a:pt x="739" y="739"/>
                    <a:pt x="763" y="715"/>
                  </a:cubicBezTo>
                  <a:lnTo>
                    <a:pt x="763" y="72"/>
                  </a:lnTo>
                  <a:cubicBezTo>
                    <a:pt x="763" y="25"/>
                    <a:pt x="715"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8347437" y="1719614"/>
              <a:ext cx="25629" cy="24857"/>
            </a:xfrm>
            <a:custGeom>
              <a:avLst/>
              <a:gdLst/>
              <a:ahLst/>
              <a:cxnLst/>
              <a:rect l="l" t="t" r="r" b="b"/>
              <a:pathLst>
                <a:path w="763" h="740" extrusionOk="0">
                  <a:moveTo>
                    <a:pt x="48" y="1"/>
                  </a:moveTo>
                  <a:cubicBezTo>
                    <a:pt x="24" y="1"/>
                    <a:pt x="0" y="25"/>
                    <a:pt x="0" y="48"/>
                  </a:cubicBezTo>
                  <a:lnTo>
                    <a:pt x="0" y="691"/>
                  </a:lnTo>
                  <a:cubicBezTo>
                    <a:pt x="0" y="715"/>
                    <a:pt x="24" y="739"/>
                    <a:pt x="48" y="739"/>
                  </a:cubicBezTo>
                  <a:lnTo>
                    <a:pt x="691" y="739"/>
                  </a:lnTo>
                  <a:cubicBezTo>
                    <a:pt x="715" y="739"/>
                    <a:pt x="739" y="715"/>
                    <a:pt x="763" y="691"/>
                  </a:cubicBezTo>
                  <a:lnTo>
                    <a:pt x="763" y="48"/>
                  </a:lnTo>
                  <a:cubicBezTo>
                    <a:pt x="763" y="25"/>
                    <a:pt x="715"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8347437" y="1770805"/>
              <a:ext cx="25629" cy="25663"/>
            </a:xfrm>
            <a:custGeom>
              <a:avLst/>
              <a:gdLst/>
              <a:ahLst/>
              <a:cxnLst/>
              <a:rect l="l" t="t" r="r" b="b"/>
              <a:pathLst>
                <a:path w="763" h="764" extrusionOk="0">
                  <a:moveTo>
                    <a:pt x="48" y="1"/>
                  </a:moveTo>
                  <a:cubicBezTo>
                    <a:pt x="24" y="1"/>
                    <a:pt x="0" y="25"/>
                    <a:pt x="0" y="49"/>
                  </a:cubicBezTo>
                  <a:lnTo>
                    <a:pt x="0" y="692"/>
                  </a:lnTo>
                  <a:cubicBezTo>
                    <a:pt x="0" y="739"/>
                    <a:pt x="24" y="763"/>
                    <a:pt x="48" y="763"/>
                  </a:cubicBezTo>
                  <a:lnTo>
                    <a:pt x="691" y="763"/>
                  </a:lnTo>
                  <a:cubicBezTo>
                    <a:pt x="715" y="763"/>
                    <a:pt x="739" y="739"/>
                    <a:pt x="763" y="692"/>
                  </a:cubicBezTo>
                  <a:lnTo>
                    <a:pt x="763" y="49"/>
                  </a:lnTo>
                  <a:cubicBezTo>
                    <a:pt x="763" y="25"/>
                    <a:pt x="715"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8252243" y="1497248"/>
              <a:ext cx="36042" cy="31239"/>
            </a:xfrm>
            <a:custGeom>
              <a:avLst/>
              <a:gdLst/>
              <a:ahLst/>
              <a:cxnLst/>
              <a:rect l="l" t="t" r="r" b="b"/>
              <a:pathLst>
                <a:path w="1073" h="930" extrusionOk="0">
                  <a:moveTo>
                    <a:pt x="310" y="0"/>
                  </a:moveTo>
                  <a:lnTo>
                    <a:pt x="143" y="24"/>
                  </a:lnTo>
                  <a:cubicBezTo>
                    <a:pt x="48" y="24"/>
                    <a:pt x="1" y="96"/>
                    <a:pt x="1" y="167"/>
                  </a:cubicBezTo>
                  <a:lnTo>
                    <a:pt x="24" y="905"/>
                  </a:lnTo>
                  <a:lnTo>
                    <a:pt x="1072" y="929"/>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4"/>
            <p:cNvSpPr/>
            <p:nvPr/>
          </p:nvSpPr>
          <p:spPr>
            <a:xfrm>
              <a:off x="8094672" y="1575647"/>
              <a:ext cx="313596" cy="63216"/>
            </a:xfrm>
            <a:custGeom>
              <a:avLst/>
              <a:gdLst/>
              <a:ahLst/>
              <a:cxnLst/>
              <a:rect l="l" t="t" r="r" b="b"/>
              <a:pathLst>
                <a:path w="9336" h="1882" extrusionOk="0">
                  <a:moveTo>
                    <a:pt x="1215" y="0"/>
                  </a:moveTo>
                  <a:lnTo>
                    <a:pt x="929" y="48"/>
                  </a:lnTo>
                  <a:cubicBezTo>
                    <a:pt x="881" y="48"/>
                    <a:pt x="834" y="72"/>
                    <a:pt x="834" y="119"/>
                  </a:cubicBezTo>
                  <a:lnTo>
                    <a:pt x="24" y="1763"/>
                  </a:lnTo>
                  <a:cubicBezTo>
                    <a:pt x="0" y="1810"/>
                    <a:pt x="48" y="1882"/>
                    <a:pt x="119" y="1882"/>
                  </a:cubicBezTo>
                  <a:lnTo>
                    <a:pt x="9216" y="1858"/>
                  </a:lnTo>
                  <a:cubicBezTo>
                    <a:pt x="9288" y="1858"/>
                    <a:pt x="9335" y="1786"/>
                    <a:pt x="9312" y="1715"/>
                  </a:cubicBezTo>
                  <a:lnTo>
                    <a:pt x="9335" y="1548"/>
                  </a:lnTo>
                  <a:lnTo>
                    <a:pt x="8645" y="72"/>
                  </a:lnTo>
                  <a:cubicBezTo>
                    <a:pt x="8645" y="24"/>
                    <a:pt x="8597" y="0"/>
                    <a:pt x="8550" y="0"/>
                  </a:cubicBezTo>
                  <a:lnTo>
                    <a:pt x="5787" y="0"/>
                  </a:lnTo>
                  <a:lnTo>
                    <a:pt x="4692" y="262"/>
                  </a:lnTo>
                  <a:lnTo>
                    <a:pt x="36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4"/>
            <p:cNvSpPr/>
            <p:nvPr/>
          </p:nvSpPr>
          <p:spPr>
            <a:xfrm>
              <a:off x="8183450" y="1554049"/>
              <a:ext cx="139231" cy="265596"/>
            </a:xfrm>
            <a:custGeom>
              <a:avLst/>
              <a:gdLst/>
              <a:ahLst/>
              <a:cxnLst/>
              <a:rect l="l" t="t" r="r" b="b"/>
              <a:pathLst>
                <a:path w="4145" h="7907" extrusionOk="0">
                  <a:moveTo>
                    <a:pt x="2072" y="0"/>
                  </a:moveTo>
                  <a:cubicBezTo>
                    <a:pt x="2019" y="0"/>
                    <a:pt x="1965" y="24"/>
                    <a:pt x="1929" y="72"/>
                  </a:cubicBezTo>
                  <a:lnTo>
                    <a:pt x="1" y="2572"/>
                  </a:lnTo>
                  <a:lnTo>
                    <a:pt x="1" y="7621"/>
                  </a:lnTo>
                  <a:lnTo>
                    <a:pt x="96" y="7883"/>
                  </a:lnTo>
                  <a:lnTo>
                    <a:pt x="3978" y="7907"/>
                  </a:lnTo>
                  <a:lnTo>
                    <a:pt x="4144" y="7645"/>
                  </a:lnTo>
                  <a:lnTo>
                    <a:pt x="4144" y="2572"/>
                  </a:lnTo>
                  <a:lnTo>
                    <a:pt x="2215" y="72"/>
                  </a:lnTo>
                  <a:cubicBezTo>
                    <a:pt x="2180" y="24"/>
                    <a:pt x="2126" y="0"/>
                    <a:pt x="2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4"/>
            <p:cNvSpPr/>
            <p:nvPr/>
          </p:nvSpPr>
          <p:spPr>
            <a:xfrm>
              <a:off x="8183450" y="1810811"/>
              <a:ext cx="139231" cy="12831"/>
            </a:xfrm>
            <a:custGeom>
              <a:avLst/>
              <a:gdLst/>
              <a:ahLst/>
              <a:cxnLst/>
              <a:rect l="l" t="t" r="r" b="b"/>
              <a:pathLst>
                <a:path w="4145" h="382" extrusionOk="0">
                  <a:moveTo>
                    <a:pt x="1" y="1"/>
                  </a:moveTo>
                  <a:lnTo>
                    <a:pt x="1" y="382"/>
                  </a:lnTo>
                  <a:lnTo>
                    <a:pt x="953" y="382"/>
                  </a:lnTo>
                  <a:lnTo>
                    <a:pt x="2072" y="144"/>
                  </a:lnTo>
                  <a:lnTo>
                    <a:pt x="3168" y="382"/>
                  </a:lnTo>
                  <a:lnTo>
                    <a:pt x="4144" y="382"/>
                  </a:lnTo>
                  <a:lnTo>
                    <a:pt x="41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8215462" y="1725223"/>
              <a:ext cx="74402" cy="91230"/>
            </a:xfrm>
            <a:custGeom>
              <a:avLst/>
              <a:gdLst/>
              <a:ahLst/>
              <a:cxnLst/>
              <a:rect l="l" t="t" r="r" b="b"/>
              <a:pathLst>
                <a:path w="2215" h="2716" extrusionOk="0">
                  <a:moveTo>
                    <a:pt x="191" y="1"/>
                  </a:moveTo>
                  <a:cubicBezTo>
                    <a:pt x="95" y="1"/>
                    <a:pt x="0" y="96"/>
                    <a:pt x="0" y="191"/>
                  </a:cubicBezTo>
                  <a:lnTo>
                    <a:pt x="0" y="620"/>
                  </a:lnTo>
                  <a:lnTo>
                    <a:pt x="119" y="763"/>
                  </a:lnTo>
                  <a:lnTo>
                    <a:pt x="0" y="906"/>
                  </a:lnTo>
                  <a:lnTo>
                    <a:pt x="0" y="2715"/>
                  </a:lnTo>
                  <a:lnTo>
                    <a:pt x="2215" y="2715"/>
                  </a:lnTo>
                  <a:lnTo>
                    <a:pt x="2215" y="906"/>
                  </a:lnTo>
                  <a:lnTo>
                    <a:pt x="2120" y="763"/>
                  </a:lnTo>
                  <a:lnTo>
                    <a:pt x="2215" y="620"/>
                  </a:lnTo>
                  <a:lnTo>
                    <a:pt x="2215" y="191"/>
                  </a:lnTo>
                  <a:cubicBezTo>
                    <a:pt x="2215" y="96"/>
                    <a:pt x="2143" y="1"/>
                    <a:pt x="2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8215462" y="1810811"/>
              <a:ext cx="74402" cy="12831"/>
            </a:xfrm>
            <a:custGeom>
              <a:avLst/>
              <a:gdLst/>
              <a:ahLst/>
              <a:cxnLst/>
              <a:rect l="l" t="t" r="r" b="b"/>
              <a:pathLst>
                <a:path w="2215" h="382" extrusionOk="0">
                  <a:moveTo>
                    <a:pt x="0" y="1"/>
                  </a:moveTo>
                  <a:lnTo>
                    <a:pt x="0" y="382"/>
                  </a:lnTo>
                  <a:lnTo>
                    <a:pt x="976" y="382"/>
                  </a:lnTo>
                  <a:lnTo>
                    <a:pt x="1119" y="239"/>
                  </a:lnTo>
                  <a:lnTo>
                    <a:pt x="1262" y="382"/>
                  </a:lnTo>
                  <a:lnTo>
                    <a:pt x="2215" y="382"/>
                  </a:lnTo>
                  <a:lnTo>
                    <a:pt x="2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8226647" y="1608431"/>
              <a:ext cx="52031" cy="52031"/>
            </a:xfrm>
            <a:custGeom>
              <a:avLst/>
              <a:gdLst/>
              <a:ahLst/>
              <a:cxnLst/>
              <a:rect l="l" t="t" r="r" b="b"/>
              <a:pathLst>
                <a:path w="1549" h="1549" extrusionOk="0">
                  <a:moveTo>
                    <a:pt x="786" y="1"/>
                  </a:moveTo>
                  <a:cubicBezTo>
                    <a:pt x="358" y="1"/>
                    <a:pt x="0" y="334"/>
                    <a:pt x="0" y="763"/>
                  </a:cubicBezTo>
                  <a:cubicBezTo>
                    <a:pt x="0" y="1191"/>
                    <a:pt x="358" y="1549"/>
                    <a:pt x="786" y="1549"/>
                  </a:cubicBezTo>
                  <a:cubicBezTo>
                    <a:pt x="1215" y="1549"/>
                    <a:pt x="1548" y="1191"/>
                    <a:pt x="1548" y="763"/>
                  </a:cubicBezTo>
                  <a:cubicBezTo>
                    <a:pt x="1548" y="334"/>
                    <a:pt x="1215" y="1"/>
                    <a:pt x="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8214655" y="1679642"/>
              <a:ext cx="25629" cy="25629"/>
            </a:xfrm>
            <a:custGeom>
              <a:avLst/>
              <a:gdLst/>
              <a:ahLst/>
              <a:cxnLst/>
              <a:rect l="l" t="t" r="r" b="b"/>
              <a:pathLst>
                <a:path w="763" h="763" extrusionOk="0">
                  <a:moveTo>
                    <a:pt x="72" y="0"/>
                  </a:moveTo>
                  <a:cubicBezTo>
                    <a:pt x="24" y="0"/>
                    <a:pt x="0" y="24"/>
                    <a:pt x="0" y="72"/>
                  </a:cubicBezTo>
                  <a:lnTo>
                    <a:pt x="0" y="691"/>
                  </a:lnTo>
                  <a:cubicBezTo>
                    <a:pt x="0" y="738"/>
                    <a:pt x="24" y="762"/>
                    <a:pt x="72" y="762"/>
                  </a:cubicBezTo>
                  <a:lnTo>
                    <a:pt x="691" y="762"/>
                  </a:lnTo>
                  <a:cubicBezTo>
                    <a:pt x="739" y="762"/>
                    <a:pt x="762" y="738"/>
                    <a:pt x="762" y="691"/>
                  </a:cubicBezTo>
                  <a:lnTo>
                    <a:pt x="762" y="72"/>
                  </a:lnTo>
                  <a:cubicBezTo>
                    <a:pt x="762" y="24"/>
                    <a:pt x="739"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8265040" y="1679642"/>
              <a:ext cx="25629" cy="25629"/>
            </a:xfrm>
            <a:custGeom>
              <a:avLst/>
              <a:gdLst/>
              <a:ahLst/>
              <a:cxnLst/>
              <a:rect l="l" t="t" r="r" b="b"/>
              <a:pathLst>
                <a:path w="763" h="763" extrusionOk="0">
                  <a:moveTo>
                    <a:pt x="72" y="0"/>
                  </a:moveTo>
                  <a:cubicBezTo>
                    <a:pt x="48" y="0"/>
                    <a:pt x="1" y="24"/>
                    <a:pt x="1" y="72"/>
                  </a:cubicBezTo>
                  <a:lnTo>
                    <a:pt x="1" y="691"/>
                  </a:lnTo>
                  <a:cubicBezTo>
                    <a:pt x="1" y="738"/>
                    <a:pt x="48" y="762"/>
                    <a:pt x="72" y="762"/>
                  </a:cubicBezTo>
                  <a:lnTo>
                    <a:pt x="715" y="762"/>
                  </a:lnTo>
                  <a:cubicBezTo>
                    <a:pt x="739" y="762"/>
                    <a:pt x="763" y="738"/>
                    <a:pt x="763" y="691"/>
                  </a:cubicBezTo>
                  <a:lnTo>
                    <a:pt x="763" y="72"/>
                  </a:lnTo>
                  <a:cubicBezTo>
                    <a:pt x="763" y="24"/>
                    <a:pt x="73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9" name="Google Shape;3039;p34"/>
            <p:cNvGrpSpPr/>
            <p:nvPr/>
          </p:nvGrpSpPr>
          <p:grpSpPr>
            <a:xfrm>
              <a:off x="8085871" y="1493251"/>
              <a:ext cx="333582" cy="332810"/>
              <a:chOff x="8085871" y="1493251"/>
              <a:chExt cx="333582" cy="332810"/>
            </a:xfrm>
          </p:grpSpPr>
          <p:sp>
            <p:nvSpPr>
              <p:cNvPr id="3040" name="Google Shape;3040;p34"/>
              <p:cNvSpPr/>
              <p:nvPr/>
            </p:nvSpPr>
            <p:spPr>
              <a:xfrm>
                <a:off x="8085871" y="1493251"/>
                <a:ext cx="333582" cy="332810"/>
              </a:xfrm>
              <a:custGeom>
                <a:avLst/>
                <a:gdLst/>
                <a:ahLst/>
                <a:cxnLst/>
                <a:rect l="l" t="t" r="r" b="b"/>
                <a:pathLst>
                  <a:path w="9931" h="9908" extrusionOk="0">
                    <a:moveTo>
                      <a:pt x="5954" y="286"/>
                    </a:moveTo>
                    <a:lnTo>
                      <a:pt x="5811" y="453"/>
                    </a:lnTo>
                    <a:cubicBezTo>
                      <a:pt x="5739" y="501"/>
                      <a:pt x="5739" y="596"/>
                      <a:pt x="5811" y="643"/>
                    </a:cubicBezTo>
                    <a:lnTo>
                      <a:pt x="5954" y="834"/>
                    </a:lnTo>
                    <a:lnTo>
                      <a:pt x="5120" y="834"/>
                    </a:lnTo>
                    <a:lnTo>
                      <a:pt x="5120" y="286"/>
                    </a:lnTo>
                    <a:close/>
                    <a:moveTo>
                      <a:pt x="5882" y="6978"/>
                    </a:moveTo>
                    <a:cubicBezTo>
                      <a:pt x="5906" y="6978"/>
                      <a:pt x="5930" y="7002"/>
                      <a:pt x="5930" y="7026"/>
                    </a:cubicBezTo>
                    <a:lnTo>
                      <a:pt x="5930" y="7454"/>
                    </a:lnTo>
                    <a:lnTo>
                      <a:pt x="4001" y="7454"/>
                    </a:lnTo>
                    <a:lnTo>
                      <a:pt x="4001" y="7026"/>
                    </a:lnTo>
                    <a:cubicBezTo>
                      <a:pt x="4001" y="7002"/>
                      <a:pt x="4025" y="6978"/>
                      <a:pt x="4049" y="6978"/>
                    </a:cubicBezTo>
                    <a:close/>
                    <a:moveTo>
                      <a:pt x="4834" y="7740"/>
                    </a:moveTo>
                    <a:lnTo>
                      <a:pt x="4834" y="9621"/>
                    </a:lnTo>
                    <a:lnTo>
                      <a:pt x="4001" y="9621"/>
                    </a:lnTo>
                    <a:lnTo>
                      <a:pt x="4001" y="7740"/>
                    </a:lnTo>
                    <a:close/>
                    <a:moveTo>
                      <a:pt x="4977" y="1858"/>
                    </a:moveTo>
                    <a:lnTo>
                      <a:pt x="6906" y="4382"/>
                    </a:lnTo>
                    <a:lnTo>
                      <a:pt x="6906" y="9621"/>
                    </a:lnTo>
                    <a:lnTo>
                      <a:pt x="6216" y="9621"/>
                    </a:lnTo>
                    <a:lnTo>
                      <a:pt x="6216" y="8883"/>
                    </a:lnTo>
                    <a:cubicBezTo>
                      <a:pt x="6216" y="8788"/>
                      <a:pt x="6168" y="8740"/>
                      <a:pt x="6073" y="8740"/>
                    </a:cubicBezTo>
                    <a:cubicBezTo>
                      <a:pt x="6001" y="8740"/>
                      <a:pt x="5930" y="8788"/>
                      <a:pt x="5930" y="8883"/>
                    </a:cubicBezTo>
                    <a:lnTo>
                      <a:pt x="5930" y="9621"/>
                    </a:lnTo>
                    <a:lnTo>
                      <a:pt x="5120" y="9621"/>
                    </a:lnTo>
                    <a:lnTo>
                      <a:pt x="5120" y="7740"/>
                    </a:lnTo>
                    <a:lnTo>
                      <a:pt x="5930" y="7740"/>
                    </a:lnTo>
                    <a:lnTo>
                      <a:pt x="5930" y="8193"/>
                    </a:lnTo>
                    <a:cubicBezTo>
                      <a:pt x="5930" y="8288"/>
                      <a:pt x="6001" y="8335"/>
                      <a:pt x="6073" y="8335"/>
                    </a:cubicBezTo>
                    <a:cubicBezTo>
                      <a:pt x="6168" y="8335"/>
                      <a:pt x="6216" y="8288"/>
                      <a:pt x="6216" y="8193"/>
                    </a:cubicBezTo>
                    <a:lnTo>
                      <a:pt x="6216" y="7026"/>
                    </a:lnTo>
                    <a:cubicBezTo>
                      <a:pt x="6216" y="6835"/>
                      <a:pt x="6073" y="6692"/>
                      <a:pt x="5882" y="6692"/>
                    </a:cubicBezTo>
                    <a:lnTo>
                      <a:pt x="4049" y="6692"/>
                    </a:lnTo>
                    <a:cubicBezTo>
                      <a:pt x="3858" y="6692"/>
                      <a:pt x="3715" y="6835"/>
                      <a:pt x="3715" y="7026"/>
                    </a:cubicBezTo>
                    <a:lnTo>
                      <a:pt x="3715" y="9621"/>
                    </a:lnTo>
                    <a:lnTo>
                      <a:pt x="3048" y="9621"/>
                    </a:lnTo>
                    <a:lnTo>
                      <a:pt x="3048" y="4358"/>
                    </a:lnTo>
                    <a:lnTo>
                      <a:pt x="3382" y="3906"/>
                    </a:lnTo>
                    <a:cubicBezTo>
                      <a:pt x="3429" y="3858"/>
                      <a:pt x="3429" y="3763"/>
                      <a:pt x="3358" y="3715"/>
                    </a:cubicBezTo>
                    <a:cubicBezTo>
                      <a:pt x="3337" y="3694"/>
                      <a:pt x="3306" y="3682"/>
                      <a:pt x="3274" y="3682"/>
                    </a:cubicBezTo>
                    <a:cubicBezTo>
                      <a:pt x="3234" y="3682"/>
                      <a:pt x="3194" y="3700"/>
                      <a:pt x="3167" y="3739"/>
                    </a:cubicBezTo>
                    <a:lnTo>
                      <a:pt x="2834" y="4168"/>
                    </a:lnTo>
                    <a:lnTo>
                      <a:pt x="381" y="4168"/>
                    </a:lnTo>
                    <a:lnTo>
                      <a:pt x="1143" y="2525"/>
                    </a:lnTo>
                    <a:lnTo>
                      <a:pt x="4096" y="2525"/>
                    </a:lnTo>
                    <a:lnTo>
                      <a:pt x="3572" y="3192"/>
                    </a:lnTo>
                    <a:cubicBezTo>
                      <a:pt x="3525" y="3263"/>
                      <a:pt x="3548" y="3358"/>
                      <a:pt x="3620" y="3406"/>
                    </a:cubicBezTo>
                    <a:cubicBezTo>
                      <a:pt x="3638" y="3424"/>
                      <a:pt x="3663" y="3432"/>
                      <a:pt x="3690" y="3432"/>
                    </a:cubicBezTo>
                    <a:cubicBezTo>
                      <a:pt x="3733" y="3432"/>
                      <a:pt x="3781" y="3411"/>
                      <a:pt x="3810" y="3382"/>
                    </a:cubicBezTo>
                    <a:lnTo>
                      <a:pt x="4977" y="1858"/>
                    </a:lnTo>
                    <a:close/>
                    <a:moveTo>
                      <a:pt x="9121" y="4454"/>
                    </a:moveTo>
                    <a:lnTo>
                      <a:pt x="9121" y="9621"/>
                    </a:lnTo>
                    <a:lnTo>
                      <a:pt x="7192" y="9621"/>
                    </a:lnTo>
                    <a:lnTo>
                      <a:pt x="7192" y="4454"/>
                    </a:lnTo>
                    <a:close/>
                    <a:moveTo>
                      <a:pt x="4977" y="0"/>
                    </a:moveTo>
                    <a:cubicBezTo>
                      <a:pt x="4882" y="0"/>
                      <a:pt x="4834" y="48"/>
                      <a:pt x="4834" y="143"/>
                    </a:cubicBezTo>
                    <a:lnTo>
                      <a:pt x="4834" y="1572"/>
                    </a:lnTo>
                    <a:lnTo>
                      <a:pt x="4311" y="2239"/>
                    </a:lnTo>
                    <a:lnTo>
                      <a:pt x="1048" y="2239"/>
                    </a:lnTo>
                    <a:cubicBezTo>
                      <a:pt x="977" y="2239"/>
                      <a:pt x="929" y="2263"/>
                      <a:pt x="905" y="2310"/>
                    </a:cubicBezTo>
                    <a:lnTo>
                      <a:pt x="24" y="4263"/>
                    </a:lnTo>
                    <a:cubicBezTo>
                      <a:pt x="0" y="4311"/>
                      <a:pt x="0" y="4358"/>
                      <a:pt x="24" y="4406"/>
                    </a:cubicBezTo>
                    <a:cubicBezTo>
                      <a:pt x="48" y="4430"/>
                      <a:pt x="95" y="4454"/>
                      <a:pt x="143" y="4454"/>
                    </a:cubicBezTo>
                    <a:lnTo>
                      <a:pt x="524" y="4454"/>
                    </a:lnTo>
                    <a:lnTo>
                      <a:pt x="524" y="7311"/>
                    </a:lnTo>
                    <a:cubicBezTo>
                      <a:pt x="524" y="7383"/>
                      <a:pt x="596" y="7454"/>
                      <a:pt x="667" y="7454"/>
                    </a:cubicBezTo>
                    <a:cubicBezTo>
                      <a:pt x="738" y="7454"/>
                      <a:pt x="810" y="7383"/>
                      <a:pt x="810" y="7311"/>
                    </a:cubicBezTo>
                    <a:lnTo>
                      <a:pt x="810" y="4454"/>
                    </a:lnTo>
                    <a:lnTo>
                      <a:pt x="2763" y="4454"/>
                    </a:lnTo>
                    <a:lnTo>
                      <a:pt x="2763" y="9621"/>
                    </a:lnTo>
                    <a:lnTo>
                      <a:pt x="810" y="9621"/>
                    </a:lnTo>
                    <a:lnTo>
                      <a:pt x="810" y="7978"/>
                    </a:lnTo>
                    <a:cubicBezTo>
                      <a:pt x="810" y="7907"/>
                      <a:pt x="738" y="7835"/>
                      <a:pt x="667" y="7835"/>
                    </a:cubicBezTo>
                    <a:cubicBezTo>
                      <a:pt x="596" y="7835"/>
                      <a:pt x="524" y="7907"/>
                      <a:pt x="524" y="7978"/>
                    </a:cubicBezTo>
                    <a:lnTo>
                      <a:pt x="524" y="9764"/>
                    </a:lnTo>
                    <a:cubicBezTo>
                      <a:pt x="524" y="9836"/>
                      <a:pt x="596" y="9907"/>
                      <a:pt x="667" y="9907"/>
                    </a:cubicBezTo>
                    <a:lnTo>
                      <a:pt x="9264" y="9907"/>
                    </a:lnTo>
                    <a:cubicBezTo>
                      <a:pt x="9335" y="9907"/>
                      <a:pt x="9407" y="9836"/>
                      <a:pt x="9407" y="9764"/>
                    </a:cubicBezTo>
                    <a:lnTo>
                      <a:pt x="9407" y="4454"/>
                    </a:lnTo>
                    <a:lnTo>
                      <a:pt x="9764" y="4454"/>
                    </a:lnTo>
                    <a:cubicBezTo>
                      <a:pt x="9836" y="4454"/>
                      <a:pt x="9859" y="4430"/>
                      <a:pt x="9907" y="4406"/>
                    </a:cubicBezTo>
                    <a:cubicBezTo>
                      <a:pt x="9931" y="4358"/>
                      <a:pt x="9931" y="4311"/>
                      <a:pt x="9907" y="4263"/>
                    </a:cubicBezTo>
                    <a:lnTo>
                      <a:pt x="9550" y="3477"/>
                    </a:lnTo>
                    <a:cubicBezTo>
                      <a:pt x="9532" y="3424"/>
                      <a:pt x="9474" y="3397"/>
                      <a:pt x="9416" y="3397"/>
                    </a:cubicBezTo>
                    <a:cubicBezTo>
                      <a:pt x="9396" y="3397"/>
                      <a:pt x="9377" y="3400"/>
                      <a:pt x="9359" y="3406"/>
                    </a:cubicBezTo>
                    <a:cubicBezTo>
                      <a:pt x="9288" y="3453"/>
                      <a:pt x="9264" y="3525"/>
                      <a:pt x="9288" y="3596"/>
                    </a:cubicBezTo>
                    <a:lnTo>
                      <a:pt x="9550" y="4168"/>
                    </a:lnTo>
                    <a:lnTo>
                      <a:pt x="7121" y="4168"/>
                    </a:lnTo>
                    <a:lnTo>
                      <a:pt x="5859" y="2525"/>
                    </a:lnTo>
                    <a:lnTo>
                      <a:pt x="8788" y="2525"/>
                    </a:lnTo>
                    <a:lnTo>
                      <a:pt x="9002" y="2977"/>
                    </a:lnTo>
                    <a:cubicBezTo>
                      <a:pt x="9026" y="3025"/>
                      <a:pt x="9073" y="3072"/>
                      <a:pt x="9145" y="3072"/>
                    </a:cubicBezTo>
                    <a:cubicBezTo>
                      <a:pt x="9145" y="3072"/>
                      <a:pt x="9169" y="3072"/>
                      <a:pt x="9193" y="3049"/>
                    </a:cubicBezTo>
                    <a:cubicBezTo>
                      <a:pt x="9264" y="3025"/>
                      <a:pt x="9288" y="2930"/>
                      <a:pt x="9264" y="2858"/>
                    </a:cubicBezTo>
                    <a:lnTo>
                      <a:pt x="9026" y="2310"/>
                    </a:lnTo>
                    <a:cubicBezTo>
                      <a:pt x="9002" y="2263"/>
                      <a:pt x="8954" y="2239"/>
                      <a:pt x="8883" y="2239"/>
                    </a:cubicBezTo>
                    <a:lnTo>
                      <a:pt x="5620" y="2239"/>
                    </a:lnTo>
                    <a:lnTo>
                      <a:pt x="5120" y="1572"/>
                    </a:lnTo>
                    <a:lnTo>
                      <a:pt x="5120" y="1120"/>
                    </a:lnTo>
                    <a:lnTo>
                      <a:pt x="6287" y="1120"/>
                    </a:lnTo>
                    <a:cubicBezTo>
                      <a:pt x="6335" y="1120"/>
                      <a:pt x="6406" y="1072"/>
                      <a:pt x="6430" y="1024"/>
                    </a:cubicBezTo>
                    <a:cubicBezTo>
                      <a:pt x="6454" y="977"/>
                      <a:pt x="6430" y="905"/>
                      <a:pt x="6406" y="882"/>
                    </a:cubicBezTo>
                    <a:lnTo>
                      <a:pt x="6097" y="548"/>
                    </a:lnTo>
                    <a:lnTo>
                      <a:pt x="6406" y="239"/>
                    </a:lnTo>
                    <a:cubicBezTo>
                      <a:pt x="6430" y="191"/>
                      <a:pt x="6454" y="119"/>
                      <a:pt x="6430" y="72"/>
                    </a:cubicBezTo>
                    <a:cubicBezTo>
                      <a:pt x="6406" y="24"/>
                      <a:pt x="6359" y="0"/>
                      <a:pt x="6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8221844" y="1601243"/>
                <a:ext cx="61638" cy="60831"/>
              </a:xfrm>
              <a:custGeom>
                <a:avLst/>
                <a:gdLst/>
                <a:ahLst/>
                <a:cxnLst/>
                <a:rect l="l" t="t" r="r" b="b"/>
                <a:pathLst>
                  <a:path w="1835" h="1811" extrusionOk="0">
                    <a:moveTo>
                      <a:pt x="929" y="286"/>
                    </a:moveTo>
                    <a:cubicBezTo>
                      <a:pt x="1263" y="286"/>
                      <a:pt x="1549" y="572"/>
                      <a:pt x="1549" y="905"/>
                    </a:cubicBezTo>
                    <a:cubicBezTo>
                      <a:pt x="1549" y="1239"/>
                      <a:pt x="1263" y="1524"/>
                      <a:pt x="929" y="1524"/>
                    </a:cubicBezTo>
                    <a:cubicBezTo>
                      <a:pt x="572" y="1524"/>
                      <a:pt x="310" y="1239"/>
                      <a:pt x="310" y="905"/>
                    </a:cubicBezTo>
                    <a:cubicBezTo>
                      <a:pt x="310" y="572"/>
                      <a:pt x="572" y="286"/>
                      <a:pt x="929" y="286"/>
                    </a:cubicBezTo>
                    <a:close/>
                    <a:moveTo>
                      <a:pt x="929" y="0"/>
                    </a:moveTo>
                    <a:cubicBezTo>
                      <a:pt x="429" y="0"/>
                      <a:pt x="1" y="405"/>
                      <a:pt x="1" y="905"/>
                    </a:cubicBezTo>
                    <a:cubicBezTo>
                      <a:pt x="1" y="1405"/>
                      <a:pt x="429" y="1810"/>
                      <a:pt x="929" y="1810"/>
                    </a:cubicBezTo>
                    <a:cubicBezTo>
                      <a:pt x="1429" y="1810"/>
                      <a:pt x="1834" y="1405"/>
                      <a:pt x="1834" y="905"/>
                    </a:cubicBezTo>
                    <a:cubicBezTo>
                      <a:pt x="1834" y="405"/>
                      <a:pt x="1429"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8209852" y="1672420"/>
                <a:ext cx="35236" cy="35236"/>
              </a:xfrm>
              <a:custGeom>
                <a:avLst/>
                <a:gdLst/>
                <a:ahLst/>
                <a:cxnLst/>
                <a:rect l="l" t="t" r="r" b="b"/>
                <a:pathLst>
                  <a:path w="1049" h="1049" extrusionOk="0">
                    <a:moveTo>
                      <a:pt x="762" y="287"/>
                    </a:moveTo>
                    <a:lnTo>
                      <a:pt x="762" y="763"/>
                    </a:lnTo>
                    <a:lnTo>
                      <a:pt x="286" y="763"/>
                    </a:lnTo>
                    <a:lnTo>
                      <a:pt x="286" y="287"/>
                    </a:lnTo>
                    <a:close/>
                    <a:moveTo>
                      <a:pt x="143" y="1"/>
                    </a:moveTo>
                    <a:cubicBezTo>
                      <a:pt x="72" y="1"/>
                      <a:pt x="0" y="72"/>
                      <a:pt x="0" y="144"/>
                    </a:cubicBezTo>
                    <a:lnTo>
                      <a:pt x="0" y="906"/>
                    </a:lnTo>
                    <a:cubicBezTo>
                      <a:pt x="0" y="977"/>
                      <a:pt x="72" y="1049"/>
                      <a:pt x="143" y="1049"/>
                    </a:cubicBezTo>
                    <a:lnTo>
                      <a:pt x="905" y="1049"/>
                    </a:lnTo>
                    <a:cubicBezTo>
                      <a:pt x="977" y="1049"/>
                      <a:pt x="1048" y="977"/>
                      <a:pt x="1048" y="906"/>
                    </a:cubicBezTo>
                    <a:lnTo>
                      <a:pt x="1048" y="144"/>
                    </a:lnTo>
                    <a:cubicBezTo>
                      <a:pt x="1048" y="72"/>
                      <a:pt x="977"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8260237" y="1672420"/>
                <a:ext cx="35236" cy="35236"/>
              </a:xfrm>
              <a:custGeom>
                <a:avLst/>
                <a:gdLst/>
                <a:ahLst/>
                <a:cxnLst/>
                <a:rect l="l" t="t" r="r" b="b"/>
                <a:pathLst>
                  <a:path w="1049" h="1049" extrusionOk="0">
                    <a:moveTo>
                      <a:pt x="763" y="287"/>
                    </a:moveTo>
                    <a:lnTo>
                      <a:pt x="763" y="763"/>
                    </a:lnTo>
                    <a:lnTo>
                      <a:pt x="310" y="763"/>
                    </a:lnTo>
                    <a:lnTo>
                      <a:pt x="310" y="287"/>
                    </a:lnTo>
                    <a:close/>
                    <a:moveTo>
                      <a:pt x="167" y="1"/>
                    </a:moveTo>
                    <a:cubicBezTo>
                      <a:pt x="72" y="1"/>
                      <a:pt x="1" y="72"/>
                      <a:pt x="1" y="144"/>
                    </a:cubicBezTo>
                    <a:lnTo>
                      <a:pt x="1" y="906"/>
                    </a:lnTo>
                    <a:cubicBezTo>
                      <a:pt x="1" y="977"/>
                      <a:pt x="72" y="1049"/>
                      <a:pt x="167" y="1049"/>
                    </a:cubicBezTo>
                    <a:lnTo>
                      <a:pt x="906" y="1049"/>
                    </a:lnTo>
                    <a:cubicBezTo>
                      <a:pt x="1001" y="1049"/>
                      <a:pt x="1049" y="977"/>
                      <a:pt x="1049" y="906"/>
                    </a:cubicBezTo>
                    <a:lnTo>
                      <a:pt x="1049" y="144"/>
                    </a:lnTo>
                    <a:cubicBezTo>
                      <a:pt x="1049" y="72"/>
                      <a:pt x="1001"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8128262" y="1660428"/>
                <a:ext cx="35236" cy="35236"/>
              </a:xfrm>
              <a:custGeom>
                <a:avLst/>
                <a:gdLst/>
                <a:ahLst/>
                <a:cxnLst/>
                <a:rect l="l" t="t" r="r" b="b"/>
                <a:pathLst>
                  <a:path w="1049" h="1049" extrusionOk="0">
                    <a:moveTo>
                      <a:pt x="762" y="310"/>
                    </a:moveTo>
                    <a:lnTo>
                      <a:pt x="762" y="763"/>
                    </a:lnTo>
                    <a:lnTo>
                      <a:pt x="286" y="763"/>
                    </a:lnTo>
                    <a:lnTo>
                      <a:pt x="286" y="310"/>
                    </a:lnTo>
                    <a:close/>
                    <a:moveTo>
                      <a:pt x="143" y="1"/>
                    </a:moveTo>
                    <a:cubicBezTo>
                      <a:pt x="72" y="1"/>
                      <a:pt x="0" y="72"/>
                      <a:pt x="0" y="143"/>
                    </a:cubicBezTo>
                    <a:lnTo>
                      <a:pt x="0" y="906"/>
                    </a:lnTo>
                    <a:cubicBezTo>
                      <a:pt x="0" y="1001"/>
                      <a:pt x="72" y="1048"/>
                      <a:pt x="143" y="1048"/>
                    </a:cubicBezTo>
                    <a:lnTo>
                      <a:pt x="905" y="1048"/>
                    </a:lnTo>
                    <a:cubicBezTo>
                      <a:pt x="977" y="1048"/>
                      <a:pt x="1048" y="1001"/>
                      <a:pt x="1048" y="906"/>
                    </a:cubicBezTo>
                    <a:lnTo>
                      <a:pt x="1048" y="143"/>
                    </a:lnTo>
                    <a:cubicBezTo>
                      <a:pt x="1048" y="72"/>
                      <a:pt x="977"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8128262" y="1712426"/>
                <a:ext cx="35236" cy="35236"/>
              </a:xfrm>
              <a:custGeom>
                <a:avLst/>
                <a:gdLst/>
                <a:ahLst/>
                <a:cxnLst/>
                <a:rect l="l" t="t" r="r" b="b"/>
                <a:pathLst>
                  <a:path w="1049" h="1049" extrusionOk="0">
                    <a:moveTo>
                      <a:pt x="762" y="286"/>
                    </a:moveTo>
                    <a:lnTo>
                      <a:pt x="762" y="739"/>
                    </a:lnTo>
                    <a:lnTo>
                      <a:pt x="286" y="739"/>
                    </a:lnTo>
                    <a:lnTo>
                      <a:pt x="286" y="286"/>
                    </a:lnTo>
                    <a:close/>
                    <a:moveTo>
                      <a:pt x="143" y="1"/>
                    </a:moveTo>
                    <a:cubicBezTo>
                      <a:pt x="72" y="1"/>
                      <a:pt x="0" y="48"/>
                      <a:pt x="0" y="143"/>
                    </a:cubicBezTo>
                    <a:lnTo>
                      <a:pt x="0" y="882"/>
                    </a:lnTo>
                    <a:cubicBezTo>
                      <a:pt x="0" y="977"/>
                      <a:pt x="72" y="1048"/>
                      <a:pt x="143" y="1048"/>
                    </a:cubicBezTo>
                    <a:lnTo>
                      <a:pt x="905" y="1048"/>
                    </a:lnTo>
                    <a:cubicBezTo>
                      <a:pt x="1001" y="1048"/>
                      <a:pt x="1048" y="977"/>
                      <a:pt x="1048" y="882"/>
                    </a:cubicBezTo>
                    <a:lnTo>
                      <a:pt x="1048" y="143"/>
                    </a:lnTo>
                    <a:cubicBezTo>
                      <a:pt x="1048" y="48"/>
                      <a:pt x="1001"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4"/>
              <p:cNvSpPr/>
              <p:nvPr/>
            </p:nvSpPr>
            <p:spPr>
              <a:xfrm>
                <a:off x="8128262" y="1763617"/>
                <a:ext cx="35236" cy="35236"/>
              </a:xfrm>
              <a:custGeom>
                <a:avLst/>
                <a:gdLst/>
                <a:ahLst/>
                <a:cxnLst/>
                <a:rect l="l" t="t" r="r" b="b"/>
                <a:pathLst>
                  <a:path w="1049" h="1049" extrusionOk="0">
                    <a:moveTo>
                      <a:pt x="762" y="286"/>
                    </a:moveTo>
                    <a:lnTo>
                      <a:pt x="762" y="763"/>
                    </a:lnTo>
                    <a:lnTo>
                      <a:pt x="286" y="763"/>
                    </a:lnTo>
                    <a:lnTo>
                      <a:pt x="286" y="286"/>
                    </a:lnTo>
                    <a:close/>
                    <a:moveTo>
                      <a:pt x="143" y="1"/>
                    </a:moveTo>
                    <a:cubicBezTo>
                      <a:pt x="72" y="1"/>
                      <a:pt x="0" y="72"/>
                      <a:pt x="0" y="144"/>
                    </a:cubicBezTo>
                    <a:lnTo>
                      <a:pt x="0" y="906"/>
                    </a:lnTo>
                    <a:cubicBezTo>
                      <a:pt x="0" y="977"/>
                      <a:pt x="72" y="1048"/>
                      <a:pt x="143" y="1048"/>
                    </a:cubicBezTo>
                    <a:lnTo>
                      <a:pt x="905" y="1048"/>
                    </a:lnTo>
                    <a:cubicBezTo>
                      <a:pt x="1001" y="1048"/>
                      <a:pt x="1048" y="977"/>
                      <a:pt x="1048" y="906"/>
                    </a:cubicBezTo>
                    <a:lnTo>
                      <a:pt x="1048" y="144"/>
                    </a:lnTo>
                    <a:cubicBezTo>
                      <a:pt x="1048" y="72"/>
                      <a:pt x="1001"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8342633" y="1660428"/>
                <a:ext cx="35236" cy="35236"/>
              </a:xfrm>
              <a:custGeom>
                <a:avLst/>
                <a:gdLst/>
                <a:ahLst/>
                <a:cxnLst/>
                <a:rect l="l" t="t" r="r" b="b"/>
                <a:pathLst>
                  <a:path w="1049" h="1049" extrusionOk="0">
                    <a:moveTo>
                      <a:pt x="739" y="310"/>
                    </a:moveTo>
                    <a:lnTo>
                      <a:pt x="739" y="763"/>
                    </a:lnTo>
                    <a:lnTo>
                      <a:pt x="286" y="763"/>
                    </a:lnTo>
                    <a:lnTo>
                      <a:pt x="286" y="310"/>
                    </a:lnTo>
                    <a:close/>
                    <a:moveTo>
                      <a:pt x="143" y="1"/>
                    </a:moveTo>
                    <a:cubicBezTo>
                      <a:pt x="48" y="1"/>
                      <a:pt x="1" y="72"/>
                      <a:pt x="1" y="143"/>
                    </a:cubicBezTo>
                    <a:lnTo>
                      <a:pt x="1" y="906"/>
                    </a:lnTo>
                    <a:cubicBezTo>
                      <a:pt x="1" y="1001"/>
                      <a:pt x="48" y="1048"/>
                      <a:pt x="143" y="1048"/>
                    </a:cubicBezTo>
                    <a:lnTo>
                      <a:pt x="906" y="1048"/>
                    </a:lnTo>
                    <a:cubicBezTo>
                      <a:pt x="977" y="1048"/>
                      <a:pt x="1048" y="1001"/>
                      <a:pt x="1048" y="906"/>
                    </a:cubicBezTo>
                    <a:lnTo>
                      <a:pt x="1048" y="143"/>
                    </a:lnTo>
                    <a:cubicBezTo>
                      <a:pt x="1048" y="72"/>
                      <a:pt x="977"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4"/>
              <p:cNvSpPr/>
              <p:nvPr/>
            </p:nvSpPr>
            <p:spPr>
              <a:xfrm>
                <a:off x="8342633" y="1712426"/>
                <a:ext cx="35236" cy="35236"/>
              </a:xfrm>
              <a:custGeom>
                <a:avLst/>
                <a:gdLst/>
                <a:ahLst/>
                <a:cxnLst/>
                <a:rect l="l" t="t" r="r" b="b"/>
                <a:pathLst>
                  <a:path w="1049" h="1049" extrusionOk="0">
                    <a:moveTo>
                      <a:pt x="739" y="286"/>
                    </a:moveTo>
                    <a:lnTo>
                      <a:pt x="739" y="739"/>
                    </a:lnTo>
                    <a:lnTo>
                      <a:pt x="286" y="739"/>
                    </a:lnTo>
                    <a:lnTo>
                      <a:pt x="286" y="286"/>
                    </a:lnTo>
                    <a:close/>
                    <a:moveTo>
                      <a:pt x="143" y="1"/>
                    </a:moveTo>
                    <a:cubicBezTo>
                      <a:pt x="48" y="1"/>
                      <a:pt x="1" y="48"/>
                      <a:pt x="1" y="143"/>
                    </a:cubicBezTo>
                    <a:lnTo>
                      <a:pt x="1" y="882"/>
                    </a:lnTo>
                    <a:cubicBezTo>
                      <a:pt x="1" y="977"/>
                      <a:pt x="48" y="1048"/>
                      <a:pt x="143" y="1048"/>
                    </a:cubicBezTo>
                    <a:lnTo>
                      <a:pt x="906" y="1048"/>
                    </a:lnTo>
                    <a:cubicBezTo>
                      <a:pt x="977" y="1048"/>
                      <a:pt x="1048" y="977"/>
                      <a:pt x="1048" y="882"/>
                    </a:cubicBezTo>
                    <a:lnTo>
                      <a:pt x="1048" y="143"/>
                    </a:lnTo>
                    <a:cubicBezTo>
                      <a:pt x="1048" y="48"/>
                      <a:pt x="977"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4"/>
              <p:cNvSpPr/>
              <p:nvPr/>
            </p:nvSpPr>
            <p:spPr>
              <a:xfrm>
                <a:off x="8342633" y="1763617"/>
                <a:ext cx="35236" cy="35236"/>
              </a:xfrm>
              <a:custGeom>
                <a:avLst/>
                <a:gdLst/>
                <a:ahLst/>
                <a:cxnLst/>
                <a:rect l="l" t="t" r="r" b="b"/>
                <a:pathLst>
                  <a:path w="1049" h="1049" extrusionOk="0">
                    <a:moveTo>
                      <a:pt x="739" y="286"/>
                    </a:moveTo>
                    <a:lnTo>
                      <a:pt x="739" y="763"/>
                    </a:lnTo>
                    <a:lnTo>
                      <a:pt x="286" y="763"/>
                    </a:lnTo>
                    <a:lnTo>
                      <a:pt x="286" y="286"/>
                    </a:lnTo>
                    <a:close/>
                    <a:moveTo>
                      <a:pt x="143" y="1"/>
                    </a:moveTo>
                    <a:cubicBezTo>
                      <a:pt x="48" y="1"/>
                      <a:pt x="1" y="48"/>
                      <a:pt x="1" y="144"/>
                    </a:cubicBezTo>
                    <a:lnTo>
                      <a:pt x="1" y="906"/>
                    </a:lnTo>
                    <a:cubicBezTo>
                      <a:pt x="1" y="977"/>
                      <a:pt x="48" y="1048"/>
                      <a:pt x="143" y="1048"/>
                    </a:cubicBezTo>
                    <a:lnTo>
                      <a:pt x="906" y="1048"/>
                    </a:lnTo>
                    <a:cubicBezTo>
                      <a:pt x="977" y="1048"/>
                      <a:pt x="1048" y="977"/>
                      <a:pt x="1048" y="906"/>
                    </a:cubicBezTo>
                    <a:lnTo>
                      <a:pt x="1048" y="144"/>
                    </a:lnTo>
                    <a:cubicBezTo>
                      <a:pt x="1048" y="48"/>
                      <a:pt x="977"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4"/>
              <p:cNvSpPr/>
              <p:nvPr/>
            </p:nvSpPr>
            <p:spPr>
              <a:xfrm>
                <a:off x="8248245" y="1618038"/>
                <a:ext cx="18441" cy="18441"/>
              </a:xfrm>
              <a:custGeom>
                <a:avLst/>
                <a:gdLst/>
                <a:ahLst/>
                <a:cxnLst/>
                <a:rect l="l" t="t" r="r" b="b"/>
                <a:pathLst>
                  <a:path w="549" h="549" extrusionOk="0">
                    <a:moveTo>
                      <a:pt x="143" y="0"/>
                    </a:moveTo>
                    <a:cubicBezTo>
                      <a:pt x="48" y="0"/>
                      <a:pt x="0" y="72"/>
                      <a:pt x="0" y="167"/>
                    </a:cubicBezTo>
                    <a:lnTo>
                      <a:pt x="0" y="405"/>
                    </a:lnTo>
                    <a:cubicBezTo>
                      <a:pt x="0" y="477"/>
                      <a:pt x="48" y="548"/>
                      <a:pt x="143" y="548"/>
                    </a:cubicBezTo>
                    <a:lnTo>
                      <a:pt x="405" y="548"/>
                    </a:lnTo>
                    <a:cubicBezTo>
                      <a:pt x="477" y="548"/>
                      <a:pt x="548" y="477"/>
                      <a:pt x="548" y="405"/>
                    </a:cubicBezTo>
                    <a:cubicBezTo>
                      <a:pt x="548" y="310"/>
                      <a:pt x="477" y="262"/>
                      <a:pt x="405" y="262"/>
                    </a:cubicBezTo>
                    <a:lnTo>
                      <a:pt x="286" y="262"/>
                    </a:lnTo>
                    <a:lnTo>
                      <a:pt x="286" y="167"/>
                    </a:lnTo>
                    <a:cubicBezTo>
                      <a:pt x="286" y="72"/>
                      <a:pt x="215"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Rectangle 10"/>
          <p:cNvSpPr/>
          <p:nvPr/>
        </p:nvSpPr>
        <p:spPr>
          <a:xfrm>
            <a:off x="585813" y="2433029"/>
            <a:ext cx="4186928" cy="1938992"/>
          </a:xfrm>
          <a:prstGeom prst="rect">
            <a:avLst/>
          </a:prstGeom>
        </p:spPr>
        <p:txBody>
          <a:bodyPr wrap="square">
            <a:spAutoFit/>
          </a:bodyPr>
          <a:lstStyle/>
          <a:p>
            <a:pPr algn="just">
              <a:lnSpc>
                <a:spcPct val="150000"/>
              </a:lnSpc>
            </a:pPr>
            <a:r>
              <a:rPr lang="vi-VN" sz="2000" dirty="0"/>
              <a:t>Vận tốc tức thời của vật tại một thời điểm được xác định bởi độ dốc của tiếp tuyến với đồ thị (d – t) tại thời điểm đang xét.</a:t>
            </a:r>
          </a:p>
        </p:txBody>
      </p:sp>
      <p:sp>
        <p:nvSpPr>
          <p:cNvPr id="12" name="Rectangle 11"/>
          <p:cNvSpPr/>
          <p:nvPr/>
        </p:nvSpPr>
        <p:spPr>
          <a:xfrm>
            <a:off x="5190805" y="2437978"/>
            <a:ext cx="3308112" cy="1938992"/>
          </a:xfrm>
          <a:prstGeom prst="rect">
            <a:avLst/>
          </a:prstGeom>
        </p:spPr>
        <p:txBody>
          <a:bodyPr wrap="square">
            <a:spAutoFit/>
          </a:bodyPr>
          <a:lstStyle/>
          <a:p>
            <a:pPr algn="just">
              <a:lnSpc>
                <a:spcPct val="150000"/>
              </a:lnSpc>
            </a:pPr>
            <a:r>
              <a:rPr lang="en-US" sz="2000" dirty="0" err="1"/>
              <a:t>Tốc</a:t>
            </a:r>
            <a:r>
              <a:rPr lang="en-US" sz="2000" dirty="0"/>
              <a:t> </a:t>
            </a:r>
            <a:r>
              <a:rPr lang="en-US" sz="2000" dirty="0" err="1"/>
              <a:t>độ</a:t>
            </a:r>
            <a:r>
              <a:rPr lang="en-US" sz="2000" dirty="0"/>
              <a:t> </a:t>
            </a:r>
            <a:r>
              <a:rPr lang="en-US" sz="2000" dirty="0" err="1"/>
              <a:t>tức</a:t>
            </a:r>
            <a:r>
              <a:rPr lang="en-US" sz="2000" dirty="0"/>
              <a:t> </a:t>
            </a:r>
            <a:r>
              <a:rPr lang="en-US" sz="2000" dirty="0" err="1"/>
              <a:t>thời</a:t>
            </a:r>
            <a:r>
              <a:rPr lang="en-US" sz="2000" dirty="0"/>
              <a:t> </a:t>
            </a:r>
            <a:r>
              <a:rPr lang="en-US" sz="2000" dirty="0" err="1"/>
              <a:t>tại</a:t>
            </a:r>
            <a:r>
              <a:rPr lang="en-US" sz="2000" dirty="0"/>
              <a:t> </a:t>
            </a:r>
            <a:r>
              <a:rPr lang="en-US" sz="2000" dirty="0" err="1"/>
              <a:t>một</a:t>
            </a:r>
            <a:r>
              <a:rPr lang="en-US" sz="2000" dirty="0"/>
              <a:t> </a:t>
            </a:r>
            <a:r>
              <a:rPr lang="en-US" sz="2000" dirty="0" err="1"/>
              <a:t>thời</a:t>
            </a:r>
            <a:r>
              <a:rPr lang="en-US" sz="2000" dirty="0"/>
              <a:t> </a:t>
            </a:r>
            <a:r>
              <a:rPr lang="en-US" sz="2000" dirty="0" err="1"/>
              <a:t>điểm</a:t>
            </a:r>
            <a:r>
              <a:rPr lang="en-US" sz="2000" dirty="0"/>
              <a:t> </a:t>
            </a:r>
            <a:r>
              <a:rPr lang="en-US" sz="2000" dirty="0" err="1"/>
              <a:t>chính</a:t>
            </a:r>
            <a:r>
              <a:rPr lang="en-US" sz="2000" dirty="0"/>
              <a:t> </a:t>
            </a:r>
            <a:r>
              <a:rPr lang="en-US" sz="2000" dirty="0" err="1"/>
              <a:t>là</a:t>
            </a:r>
            <a:r>
              <a:rPr lang="en-US" sz="2000" dirty="0"/>
              <a:t> </a:t>
            </a:r>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độ</a:t>
            </a:r>
            <a:r>
              <a:rPr lang="en-US" sz="2000" dirty="0"/>
              <a:t> </a:t>
            </a:r>
            <a:r>
              <a:rPr lang="en-US" sz="2000" dirty="0" err="1"/>
              <a:t>dốc</a:t>
            </a:r>
            <a:r>
              <a:rPr lang="en-US" sz="2000" dirty="0"/>
              <a:t> </a:t>
            </a:r>
            <a:r>
              <a:rPr lang="en-US" sz="2000" dirty="0" err="1"/>
              <a:t>tiếp</a:t>
            </a:r>
            <a:r>
              <a:rPr lang="en-US" sz="2000" dirty="0"/>
              <a:t> </a:t>
            </a:r>
            <a:r>
              <a:rPr lang="en-US" sz="2000" dirty="0" err="1"/>
              <a:t>tuyến</a:t>
            </a:r>
            <a:r>
              <a:rPr lang="en-US" sz="2000" dirty="0"/>
              <a:t> </a:t>
            </a:r>
            <a:r>
              <a:rPr lang="en-US" sz="2000" dirty="0" err="1"/>
              <a:t>của</a:t>
            </a:r>
            <a:r>
              <a:rPr lang="en-US" sz="2000" dirty="0"/>
              <a:t> </a:t>
            </a:r>
            <a:r>
              <a:rPr lang="en-US" sz="2000" dirty="0" err="1"/>
              <a:t>đồ</a:t>
            </a:r>
            <a:r>
              <a:rPr lang="en-US" sz="2000" dirty="0"/>
              <a:t> </a:t>
            </a:r>
            <a:r>
              <a:rPr lang="en-US" sz="2000" dirty="0" err="1"/>
              <a:t>thị</a:t>
            </a:r>
            <a:r>
              <a:rPr lang="en-US" sz="2000" dirty="0"/>
              <a:t> (d – t) </a:t>
            </a:r>
            <a:r>
              <a:rPr lang="en-US" sz="2000" dirty="0" err="1"/>
              <a:t>tại</a:t>
            </a:r>
            <a:r>
              <a:rPr lang="en-US" sz="2000" dirty="0"/>
              <a:t> </a:t>
            </a:r>
            <a:r>
              <a:rPr lang="en-US" sz="2000" dirty="0" err="1"/>
              <a:t>điểm</a:t>
            </a:r>
            <a:r>
              <a:rPr lang="en-US" sz="2000" dirty="0"/>
              <a:t> </a:t>
            </a:r>
            <a:r>
              <a:rPr lang="en-US" sz="2000" dirty="0" err="1"/>
              <a:t>đó</a:t>
            </a:r>
            <a:r>
              <a:rPr lang="en-US" sz="2000" dirty="0"/>
              <a:t>.</a:t>
            </a:r>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24" y="-23343"/>
            <a:ext cx="1752517" cy="1752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995"/>
                                        </p:tgtEl>
                                        <p:attrNameLst>
                                          <p:attrName>style.visibility</p:attrName>
                                        </p:attrNameLst>
                                      </p:cBhvr>
                                      <p:to>
                                        <p:strVal val="visible"/>
                                      </p:to>
                                    </p:set>
                                    <p:anim calcmode="lin" valueType="num">
                                      <p:cBhvr>
                                        <p:cTn id="7" dur="500" fill="hold"/>
                                        <p:tgtEl>
                                          <p:spTgt spid="2995"/>
                                        </p:tgtEl>
                                        <p:attrNameLst>
                                          <p:attrName>ppt_w</p:attrName>
                                        </p:attrNameLst>
                                      </p:cBhvr>
                                      <p:tavLst>
                                        <p:tav tm="0">
                                          <p:val>
                                            <p:strVal val="#ppt_w+.3"/>
                                          </p:val>
                                        </p:tav>
                                        <p:tav tm="100000">
                                          <p:val>
                                            <p:strVal val="#ppt_w"/>
                                          </p:val>
                                        </p:tav>
                                      </p:tavLst>
                                    </p:anim>
                                    <p:anim calcmode="lin" valueType="num">
                                      <p:cBhvr>
                                        <p:cTn id="8" dur="500" fill="hold"/>
                                        <p:tgtEl>
                                          <p:spTgt spid="2995"/>
                                        </p:tgtEl>
                                        <p:attrNameLst>
                                          <p:attrName>ppt_h</p:attrName>
                                        </p:attrNameLst>
                                      </p:cBhvr>
                                      <p:tavLst>
                                        <p:tav tm="0">
                                          <p:val>
                                            <p:strVal val="#ppt_h"/>
                                          </p:val>
                                        </p:tav>
                                        <p:tav tm="100000">
                                          <p:val>
                                            <p:strVal val="#ppt_h"/>
                                          </p:val>
                                        </p:tav>
                                      </p:tavLst>
                                    </p:anim>
                                    <p:animEffect transition="in" filter="fade">
                                      <p:cBhvr>
                                        <p:cTn id="9" dur="500"/>
                                        <p:tgtEl>
                                          <p:spTgt spid="299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989"/>
                                        </p:tgtEl>
                                        <p:attrNameLst>
                                          <p:attrName>style.visibility</p:attrName>
                                        </p:attrNameLst>
                                      </p:cBhvr>
                                      <p:to>
                                        <p:strVal val="visible"/>
                                      </p:to>
                                    </p:set>
                                    <p:anim calcmode="lin" valueType="num">
                                      <p:cBhvr>
                                        <p:cTn id="12" dur="500" fill="hold"/>
                                        <p:tgtEl>
                                          <p:spTgt spid="2989"/>
                                        </p:tgtEl>
                                        <p:attrNameLst>
                                          <p:attrName>ppt_w</p:attrName>
                                        </p:attrNameLst>
                                      </p:cBhvr>
                                      <p:tavLst>
                                        <p:tav tm="0">
                                          <p:val>
                                            <p:strVal val="#ppt_w+.3"/>
                                          </p:val>
                                        </p:tav>
                                        <p:tav tm="100000">
                                          <p:val>
                                            <p:strVal val="#ppt_w"/>
                                          </p:val>
                                        </p:tav>
                                      </p:tavLst>
                                    </p:anim>
                                    <p:anim calcmode="lin" valueType="num">
                                      <p:cBhvr>
                                        <p:cTn id="13" dur="500" fill="hold"/>
                                        <p:tgtEl>
                                          <p:spTgt spid="2989"/>
                                        </p:tgtEl>
                                        <p:attrNameLst>
                                          <p:attrName>ppt_h</p:attrName>
                                        </p:attrNameLst>
                                      </p:cBhvr>
                                      <p:tavLst>
                                        <p:tav tm="0">
                                          <p:val>
                                            <p:strVal val="#ppt_h"/>
                                          </p:val>
                                        </p:tav>
                                        <p:tav tm="100000">
                                          <p:val>
                                            <p:strVal val="#ppt_h"/>
                                          </p:val>
                                        </p:tav>
                                      </p:tavLst>
                                    </p:anim>
                                    <p:animEffect transition="in" filter="fade">
                                      <p:cBhvr>
                                        <p:cTn id="14" dur="500"/>
                                        <p:tgtEl>
                                          <p:spTgt spid="298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3021"/>
                                        </p:tgtEl>
                                        <p:attrNameLst>
                                          <p:attrName>style.visibility</p:attrName>
                                        </p:attrNameLst>
                                      </p:cBhvr>
                                      <p:to>
                                        <p:strVal val="visible"/>
                                      </p:to>
                                    </p:set>
                                    <p:anim calcmode="lin" valueType="num">
                                      <p:cBhvr>
                                        <p:cTn id="24" dur="500" fill="hold"/>
                                        <p:tgtEl>
                                          <p:spTgt spid="3021"/>
                                        </p:tgtEl>
                                        <p:attrNameLst>
                                          <p:attrName>ppt_w</p:attrName>
                                        </p:attrNameLst>
                                      </p:cBhvr>
                                      <p:tavLst>
                                        <p:tav tm="0">
                                          <p:val>
                                            <p:fltVal val="0"/>
                                          </p:val>
                                        </p:tav>
                                        <p:tav tm="100000">
                                          <p:val>
                                            <p:strVal val="#ppt_w"/>
                                          </p:val>
                                        </p:tav>
                                      </p:tavLst>
                                    </p:anim>
                                    <p:anim calcmode="lin" valueType="num">
                                      <p:cBhvr>
                                        <p:cTn id="25" dur="500" fill="hold"/>
                                        <p:tgtEl>
                                          <p:spTgt spid="3021"/>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2988"/>
                                        </p:tgtEl>
                                        <p:attrNameLst>
                                          <p:attrName>style.visibility</p:attrName>
                                        </p:attrNameLst>
                                      </p:cBhvr>
                                      <p:to>
                                        <p:strVal val="visible"/>
                                      </p:to>
                                    </p:set>
                                    <p:anim calcmode="lin" valueType="num">
                                      <p:cBhvr>
                                        <p:cTn id="28" dur="500" fill="hold"/>
                                        <p:tgtEl>
                                          <p:spTgt spid="2988"/>
                                        </p:tgtEl>
                                        <p:attrNameLst>
                                          <p:attrName>ppt_w</p:attrName>
                                        </p:attrNameLst>
                                      </p:cBhvr>
                                      <p:tavLst>
                                        <p:tav tm="0">
                                          <p:val>
                                            <p:fltVal val="0"/>
                                          </p:val>
                                        </p:tav>
                                        <p:tav tm="100000">
                                          <p:val>
                                            <p:strVal val="#ppt_w"/>
                                          </p:val>
                                        </p:tav>
                                      </p:tavLst>
                                    </p:anim>
                                    <p:anim calcmode="lin" valueType="num">
                                      <p:cBhvr>
                                        <p:cTn id="29" dur="500" fill="hold"/>
                                        <p:tgtEl>
                                          <p:spTgt spid="2988"/>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5"/>
        <p:cNvGrpSpPr/>
        <p:nvPr/>
      </p:nvGrpSpPr>
      <p:grpSpPr>
        <a:xfrm>
          <a:off x="0" y="0"/>
          <a:ext cx="0" cy="0"/>
          <a:chOff x="0" y="0"/>
          <a:chExt cx="0" cy="0"/>
        </a:xfrm>
      </p:grpSpPr>
      <p:sp>
        <p:nvSpPr>
          <p:cNvPr id="2" name="Title 1"/>
          <p:cNvSpPr>
            <a:spLocks noGrp="1"/>
          </p:cNvSpPr>
          <p:nvPr>
            <p:ph type="title" idx="6"/>
          </p:nvPr>
        </p:nvSpPr>
        <p:spPr/>
        <p:txBody>
          <a:bodyPr/>
          <a:lstStyle/>
          <a:p>
            <a:pPr algn="ctr"/>
            <a:r>
              <a:rPr lang="en-US" sz="3200" b="1" dirty="0">
                <a:solidFill>
                  <a:srgbClr val="C00000"/>
                </a:solidFill>
                <a:latin typeface="+mn-lt"/>
              </a:rPr>
              <a:t>LUYỆN TẬP</a:t>
            </a:r>
          </a:p>
        </p:txBody>
      </p:sp>
      <p:sp>
        <p:nvSpPr>
          <p:cNvPr id="9" name="Rectangle 8"/>
          <p:cNvSpPr/>
          <p:nvPr/>
        </p:nvSpPr>
        <p:spPr>
          <a:xfrm>
            <a:off x="575757" y="1103397"/>
            <a:ext cx="7992485" cy="1338828"/>
          </a:xfrm>
          <a:prstGeom prst="rect">
            <a:avLst/>
          </a:prstGeom>
        </p:spPr>
        <p:txBody>
          <a:bodyPr wrap="square">
            <a:spAutoFit/>
          </a:bodyPr>
          <a:lstStyle/>
          <a:p>
            <a:pPr algn="just">
              <a:lnSpc>
                <a:spcPct val="150000"/>
              </a:lnSpc>
            </a:pPr>
            <a:r>
              <a:rPr lang="vi-VN" sz="1800" b="1" dirty="0">
                <a:solidFill>
                  <a:schemeClr val="accent5">
                    <a:lumMod val="75000"/>
                  </a:schemeClr>
                </a:solidFill>
              </a:rPr>
              <a:t>Câu 1: </a:t>
            </a:r>
            <a:r>
              <a:rPr lang="vi-VN" sz="1800" dirty="0"/>
              <a:t>Xét quãng đường AB dài 1000m với A là vị trí của em và B là vị trí của bưu điện. Tiệm tạp hóa nằm tại vị trí C là trung tâm của AB. Nếu chọn nhà em làm gốc tọa độ và chiều dương hướng từ nhà em đến bưu điện. </a:t>
            </a:r>
            <a:endParaRPr lang="en-US" sz="1800" dirty="0"/>
          </a:p>
        </p:txBody>
      </p:sp>
      <p:pic>
        <p:nvPicPr>
          <p:cNvPr id="181" name="Picture 1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214" y="2668077"/>
            <a:ext cx="6725318" cy="1873099"/>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37" fill="hold"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barn(outVertical)">
                                      <p:cBhvr>
                                        <p:cTn id="10"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3649" y="2531505"/>
            <a:ext cx="7751853" cy="1938992"/>
          </a:xfrm>
          <a:prstGeom prst="rect">
            <a:avLst/>
          </a:prstGeom>
        </p:spPr>
        <p:txBody>
          <a:bodyPr wrap="square">
            <a:spAutoFit/>
          </a:bodyPr>
          <a:lstStyle/>
          <a:p>
            <a:pPr algn="just">
              <a:lnSpc>
                <a:spcPct val="150000"/>
              </a:lnSpc>
            </a:pPr>
            <a:r>
              <a:rPr lang="vi-VN" sz="2000" dirty="0"/>
              <a:t>Hãy xác định độ dịch chuyển của em trong các trường hợp.</a:t>
            </a:r>
          </a:p>
          <a:p>
            <a:pPr algn="just">
              <a:lnSpc>
                <a:spcPct val="150000"/>
              </a:lnSpc>
            </a:pPr>
            <a:r>
              <a:rPr lang="vi-VN" sz="2000" dirty="0"/>
              <a:t>a</a:t>
            </a:r>
            <a:r>
              <a:rPr lang="en-US" sz="2000" dirty="0"/>
              <a:t>)</a:t>
            </a:r>
            <a:r>
              <a:rPr lang="vi-VN" sz="2000" dirty="0"/>
              <a:t> Đi từ nhà đến bưu điện</a:t>
            </a:r>
          </a:p>
          <a:p>
            <a:pPr algn="just">
              <a:lnSpc>
                <a:spcPct val="150000"/>
              </a:lnSpc>
            </a:pPr>
            <a:r>
              <a:rPr lang="vi-VN" sz="2000" dirty="0"/>
              <a:t>b</a:t>
            </a:r>
            <a:r>
              <a:rPr lang="en-US" sz="2000" dirty="0"/>
              <a:t>)</a:t>
            </a:r>
            <a:r>
              <a:rPr lang="vi-VN" sz="2000" dirty="0"/>
              <a:t> Đi từ nhà đến bưu điện rồi quay lại tiệm tạp hóa</a:t>
            </a:r>
          </a:p>
          <a:p>
            <a:pPr algn="just">
              <a:lnSpc>
                <a:spcPct val="150000"/>
              </a:lnSpc>
            </a:pPr>
            <a:r>
              <a:rPr lang="vi-VN" sz="2000" dirty="0"/>
              <a:t>c</a:t>
            </a:r>
            <a:r>
              <a:rPr lang="en-US" sz="2000" dirty="0"/>
              <a:t>)</a:t>
            </a:r>
            <a:r>
              <a:rPr lang="vi-VN" sz="2000" dirty="0"/>
              <a:t> Đi từ nhà đến tiệm tạp hóa rồi quay về.</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649" y="561876"/>
            <a:ext cx="6725318" cy="1873099"/>
          </a:xfrm>
          <a:prstGeom prst="rect">
            <a:avLst/>
          </a:prstGeom>
        </p:spPr>
      </p:pic>
      <p:sp>
        <p:nvSpPr>
          <p:cNvPr id="11" name="Right Arrow 10"/>
          <p:cNvSpPr/>
          <p:nvPr/>
        </p:nvSpPr>
        <p:spPr>
          <a:xfrm>
            <a:off x="5208998" y="3154166"/>
            <a:ext cx="452063" cy="25685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10382" y="3082538"/>
            <a:ext cx="1232899" cy="400110"/>
          </a:xfrm>
          <a:prstGeom prst="rect">
            <a:avLst/>
          </a:prstGeom>
          <a:solidFill>
            <a:schemeClr val="accent1"/>
          </a:solidFill>
        </p:spPr>
        <p:txBody>
          <a:bodyPr wrap="square" rtlCol="0">
            <a:spAutoFit/>
          </a:bodyPr>
          <a:lstStyle/>
          <a:p>
            <a:pPr algn="ctr"/>
            <a:r>
              <a:rPr lang="en-US" sz="2000" dirty="0"/>
              <a:t>1 000 m</a:t>
            </a:r>
          </a:p>
        </p:txBody>
      </p:sp>
      <p:sp>
        <p:nvSpPr>
          <p:cNvPr id="13" name="Right Arrow 12"/>
          <p:cNvSpPr/>
          <p:nvPr/>
        </p:nvSpPr>
        <p:spPr>
          <a:xfrm>
            <a:off x="6997583" y="3603206"/>
            <a:ext cx="452063" cy="25685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92604" y="3501001"/>
            <a:ext cx="1068512" cy="400110"/>
          </a:xfrm>
          <a:prstGeom prst="rect">
            <a:avLst/>
          </a:prstGeom>
          <a:solidFill>
            <a:schemeClr val="accent4">
              <a:lumMod val="60000"/>
              <a:lumOff val="40000"/>
            </a:schemeClr>
          </a:solidFill>
        </p:spPr>
        <p:txBody>
          <a:bodyPr wrap="square" rtlCol="0">
            <a:spAutoFit/>
          </a:bodyPr>
          <a:lstStyle/>
          <a:p>
            <a:pPr algn="ctr"/>
            <a:r>
              <a:rPr lang="en-US" sz="2000" dirty="0"/>
              <a:t>500 m</a:t>
            </a:r>
          </a:p>
        </p:txBody>
      </p:sp>
      <p:sp>
        <p:nvSpPr>
          <p:cNvPr id="15" name="Right Arrow 14"/>
          <p:cNvSpPr/>
          <p:nvPr/>
        </p:nvSpPr>
        <p:spPr>
          <a:xfrm>
            <a:off x="6155983" y="4123874"/>
            <a:ext cx="452063" cy="25685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51004" y="4021669"/>
            <a:ext cx="841600" cy="400110"/>
          </a:xfrm>
          <a:prstGeom prst="rect">
            <a:avLst/>
          </a:prstGeom>
          <a:solidFill>
            <a:srgbClr val="92D050"/>
          </a:solidFill>
        </p:spPr>
        <p:txBody>
          <a:bodyPr wrap="square" rtlCol="0">
            <a:spAutoFit/>
          </a:bodyPr>
          <a:lstStyle/>
          <a:p>
            <a:pPr algn="ctr"/>
            <a:r>
              <a:rPr lang="en-US" sz="2000" dirty="0"/>
              <a:t>0 m</a:t>
            </a:r>
          </a:p>
        </p:txBody>
      </p:sp>
    </p:spTree>
    <p:extLst>
      <p:ext uri="{BB962C8B-B14F-4D97-AF65-F5344CB8AC3E}">
        <p14:creationId xmlns:p14="http://schemas.microsoft.com/office/powerpoint/2010/main" val="1967082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ppt_x</p:attrName>
                                        </p:attrNameLst>
                                      </p:cBhvr>
                                      <p:tavLst>
                                        <p:tav tm="0">
                                          <p:val>
                                            <p:strVal val="#ppt_x-#ppt_w*1.125000"/>
                                          </p:val>
                                        </p:tav>
                                        <p:tav tm="100000">
                                          <p:val>
                                            <p:strVal val="#ppt_x"/>
                                          </p:val>
                                        </p:tav>
                                      </p:tavLst>
                                    </p:anim>
                                    <p:animEffect transition="in" filter="wipe(right)">
                                      <p:cBhvr>
                                        <p:cTn id="15" dur="500"/>
                                        <p:tgtEl>
                                          <p:spTgt spid="11"/>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ppt_x</p:attrName>
                                        </p:attrNameLst>
                                      </p:cBhvr>
                                      <p:tavLst>
                                        <p:tav tm="0">
                                          <p:val>
                                            <p:strVal val="#ppt_x-#ppt_w*1.125000"/>
                                          </p:val>
                                        </p:tav>
                                        <p:tav tm="100000">
                                          <p:val>
                                            <p:strVal val="#ppt_x"/>
                                          </p:val>
                                        </p:tav>
                                      </p:tavLst>
                                    </p:anim>
                                    <p:animEffect transition="in" filter="wipe(righ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right)">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879789" y="394166"/>
            <a:ext cx="7421730" cy="1477328"/>
          </a:xfrm>
          <a:prstGeom prst="rect">
            <a:avLst/>
          </a:prstGeom>
        </p:spPr>
        <p:txBody>
          <a:bodyPr wrap="square">
            <a:spAutoFit/>
          </a:bodyPr>
          <a:lstStyle/>
          <a:p>
            <a:pPr algn="just">
              <a:lnSpc>
                <a:spcPct val="150000"/>
              </a:lnSpc>
            </a:pPr>
            <a:r>
              <a:rPr lang="vi-VN" sz="2000" b="1" dirty="0">
                <a:solidFill>
                  <a:schemeClr val="accent6">
                    <a:lumMod val="75000"/>
                  </a:schemeClr>
                </a:solidFill>
              </a:rPr>
              <a:t>Câu 2. </a:t>
            </a:r>
            <a:r>
              <a:rPr lang="vi-VN" sz="2000" dirty="0"/>
              <a:t>Một vật chuyển động thẳng có đồ thị (d – t) được mô tả như Hình 4.11. Hãy xác định tốc độ tức thời của vật tại các vị trí A, B và C.</a:t>
            </a:r>
            <a:endParaRPr lang="en-US" sz="2000" dirty="0"/>
          </a:p>
        </p:txBody>
      </p:sp>
      <p:pic>
        <p:nvPicPr>
          <p:cNvPr id="25" name="image1.png"/>
          <p:cNvPicPr/>
          <p:nvPr/>
        </p:nvPicPr>
        <p:blipFill>
          <a:blip r:embed="rId2"/>
          <a:srcRect/>
          <a:stretch>
            <a:fillRect/>
          </a:stretch>
        </p:blipFill>
        <p:spPr>
          <a:xfrm>
            <a:off x="879789" y="2003329"/>
            <a:ext cx="2756852" cy="2390288"/>
          </a:xfrm>
          <a:prstGeom prst="rect">
            <a:avLst/>
          </a:prstGeom>
          <a:ln/>
        </p:spPr>
      </p:pic>
      <p:sp>
        <p:nvSpPr>
          <p:cNvPr id="26" name="Rectangle 25"/>
          <p:cNvSpPr/>
          <p:nvPr/>
        </p:nvSpPr>
        <p:spPr>
          <a:xfrm>
            <a:off x="3972520" y="2459809"/>
            <a:ext cx="4842707" cy="1477328"/>
          </a:xfrm>
          <a:prstGeom prst="rect">
            <a:avLst/>
          </a:prstGeom>
        </p:spPr>
        <p:txBody>
          <a:bodyPr wrap="square">
            <a:spAutoFit/>
          </a:bodyPr>
          <a:lstStyle/>
          <a:p>
            <a:pPr>
              <a:lnSpc>
                <a:spcPct val="150000"/>
              </a:lnSpc>
            </a:pPr>
            <a:r>
              <a:rPr lang="en-US" sz="2000" dirty="0" err="1">
                <a:solidFill>
                  <a:srgbClr val="C00000"/>
                </a:solidFill>
              </a:rPr>
              <a:t>Tốc</a:t>
            </a:r>
            <a:r>
              <a:rPr lang="en-US" sz="2000" dirty="0">
                <a:solidFill>
                  <a:srgbClr val="C00000"/>
                </a:solidFill>
              </a:rPr>
              <a:t> </a:t>
            </a:r>
            <a:r>
              <a:rPr lang="en-US" sz="2000" dirty="0" err="1">
                <a:solidFill>
                  <a:srgbClr val="C00000"/>
                </a:solidFill>
              </a:rPr>
              <a:t>độ</a:t>
            </a:r>
            <a:r>
              <a:rPr lang="en-US" sz="2000" dirty="0">
                <a:solidFill>
                  <a:srgbClr val="C00000"/>
                </a:solidFill>
              </a:rPr>
              <a:t> </a:t>
            </a:r>
            <a:r>
              <a:rPr lang="en-US" sz="2000" dirty="0" err="1">
                <a:solidFill>
                  <a:srgbClr val="C00000"/>
                </a:solidFill>
              </a:rPr>
              <a:t>tức</a:t>
            </a:r>
            <a:r>
              <a:rPr lang="en-US" sz="2000" dirty="0">
                <a:solidFill>
                  <a:srgbClr val="C00000"/>
                </a:solidFill>
              </a:rPr>
              <a:t> </a:t>
            </a:r>
            <a:r>
              <a:rPr lang="en-US" sz="2000" dirty="0" err="1">
                <a:solidFill>
                  <a:srgbClr val="C00000"/>
                </a:solidFill>
              </a:rPr>
              <a:t>thời</a:t>
            </a:r>
            <a:r>
              <a:rPr lang="en-US" sz="2000" dirty="0">
                <a:solidFill>
                  <a:srgbClr val="C00000"/>
                </a:solidFill>
              </a:rPr>
              <a:t> </a:t>
            </a:r>
            <a:r>
              <a:rPr lang="en-US" sz="2000" dirty="0" err="1">
                <a:solidFill>
                  <a:srgbClr val="C00000"/>
                </a:solidFill>
              </a:rPr>
              <a:t>tại</a:t>
            </a:r>
            <a:r>
              <a:rPr lang="en-US" sz="2000" dirty="0">
                <a:solidFill>
                  <a:srgbClr val="C00000"/>
                </a:solidFill>
              </a:rPr>
              <a:t>:  A (2m/s)  </a:t>
            </a:r>
          </a:p>
          <a:p>
            <a:pPr>
              <a:lnSpc>
                <a:spcPct val="150000"/>
              </a:lnSpc>
            </a:pPr>
            <a:r>
              <a:rPr lang="en-US" sz="2000" dirty="0">
                <a:solidFill>
                  <a:srgbClr val="C00000"/>
                </a:solidFill>
              </a:rPr>
              <a:t>                                B (1,6 m/s)  </a:t>
            </a:r>
          </a:p>
          <a:p>
            <a:pPr>
              <a:lnSpc>
                <a:spcPct val="150000"/>
              </a:lnSpc>
            </a:pPr>
            <a:r>
              <a:rPr lang="en-US" sz="2000" dirty="0">
                <a:solidFill>
                  <a:srgbClr val="C00000"/>
                </a:solidFill>
              </a:rPr>
              <a:t>                                C (0,86m/s)   </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425262">
            <a:off x="4094352" y="1582669"/>
            <a:ext cx="397081" cy="930007"/>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136" y="4002255"/>
            <a:ext cx="1328945" cy="111524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331736">
            <a:off x="7093579" y="4277917"/>
            <a:ext cx="932404" cy="1060909"/>
          </a:xfrm>
          <a:prstGeom prst="rect">
            <a:avLst/>
          </a:prstGeom>
        </p:spPr>
      </p:pic>
    </p:spTree>
    <p:extLst>
      <p:ext uri="{BB962C8B-B14F-4D97-AF65-F5344CB8AC3E}">
        <p14:creationId xmlns:p14="http://schemas.microsoft.com/office/powerpoint/2010/main" val="81948585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ppt_y</p:attrName>
                                        </p:attrNameLst>
                                      </p:cBhvr>
                                      <p:tavLst>
                                        <p:tav tm="0">
                                          <p:val>
                                            <p:strVal val="#ppt_y+#ppt_h*1.125000"/>
                                          </p:val>
                                        </p:tav>
                                        <p:tav tm="100000">
                                          <p:val>
                                            <p:strVal val="#ppt_y"/>
                                          </p:val>
                                        </p:tav>
                                      </p:tavLst>
                                    </p:anim>
                                    <p:animEffect transition="in" filter="wipe(up)">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idx="4294967295"/>
          </p:nvPr>
        </p:nvSpPr>
        <p:spPr>
          <a:xfrm>
            <a:off x="720000" y="420345"/>
            <a:ext cx="7704000" cy="457200"/>
          </a:xfrm>
          <a:prstGeom prst="rect">
            <a:avLst/>
          </a:prstGeom>
        </p:spPr>
        <p:txBody>
          <a:bodyPr/>
          <a:lstStyle/>
          <a:p>
            <a:pPr algn="ctr"/>
            <a:r>
              <a:rPr lang="en-US" sz="3200" b="1" dirty="0">
                <a:solidFill>
                  <a:schemeClr val="accent5">
                    <a:lumMod val="75000"/>
                  </a:schemeClr>
                </a:solidFill>
                <a:latin typeface="+mn-lt"/>
              </a:rPr>
              <a:t>VẬN DỤNG</a:t>
            </a:r>
          </a:p>
        </p:txBody>
      </p:sp>
      <p:sp>
        <p:nvSpPr>
          <p:cNvPr id="18" name="Rectangle 17"/>
          <p:cNvSpPr/>
          <p:nvPr/>
        </p:nvSpPr>
        <p:spPr>
          <a:xfrm>
            <a:off x="857892" y="1026185"/>
            <a:ext cx="7428216" cy="1338828"/>
          </a:xfrm>
          <a:prstGeom prst="rect">
            <a:avLst/>
          </a:prstGeom>
        </p:spPr>
        <p:txBody>
          <a:bodyPr wrap="square">
            <a:spAutoFit/>
          </a:bodyPr>
          <a:lstStyle/>
          <a:p>
            <a:pPr algn="just">
              <a:lnSpc>
                <a:spcPct val="150000"/>
              </a:lnSpc>
            </a:pPr>
            <a:r>
              <a:rPr lang="vi-VN" sz="1800" dirty="0"/>
              <a:t>Một chiếc xe đồ chơi điều khiển từ xa đang chuyển động trên một đoạn đường thẳng có độ dịch chuyển tại các thời điểm khác nhau được cho trong bảng dưới đây:</a:t>
            </a:r>
            <a:endParaRPr lang="en-US" sz="1800" dirty="0"/>
          </a:p>
        </p:txBody>
      </p:sp>
      <p:graphicFrame>
        <p:nvGraphicFramePr>
          <p:cNvPr id="19" name="Table 18"/>
          <p:cNvGraphicFramePr>
            <a:graphicFrameLocks noGrp="1"/>
          </p:cNvGraphicFramePr>
          <p:nvPr>
            <p:extLst>
              <p:ext uri="{D42A27DB-BD31-4B8C-83A1-F6EECF244321}">
                <p14:modId xmlns:p14="http://schemas.microsoft.com/office/powerpoint/2010/main" val="2651641344"/>
              </p:ext>
            </p:extLst>
          </p:nvPr>
        </p:nvGraphicFramePr>
        <p:xfrm>
          <a:off x="621992" y="2513653"/>
          <a:ext cx="7900015" cy="721360"/>
        </p:xfrm>
        <a:graphic>
          <a:graphicData uri="http://schemas.openxmlformats.org/drawingml/2006/table">
            <a:tbl>
              <a:tblPr bandRow="1"/>
              <a:tblGrid>
                <a:gridCol w="2151828">
                  <a:extLst>
                    <a:ext uri="{9D8B030D-6E8A-4147-A177-3AD203B41FA5}">
                      <a16:colId xmlns:a16="http://schemas.microsoft.com/office/drawing/2014/main" val="20000"/>
                    </a:ext>
                  </a:extLst>
                </a:gridCol>
                <a:gridCol w="543717">
                  <a:extLst>
                    <a:ext uri="{9D8B030D-6E8A-4147-A177-3AD203B41FA5}">
                      <a16:colId xmlns:a16="http://schemas.microsoft.com/office/drawing/2014/main" val="20001"/>
                    </a:ext>
                  </a:extLst>
                </a:gridCol>
                <a:gridCol w="544484">
                  <a:extLst>
                    <a:ext uri="{9D8B030D-6E8A-4147-A177-3AD203B41FA5}">
                      <a16:colId xmlns:a16="http://schemas.microsoft.com/office/drawing/2014/main" val="20002"/>
                    </a:ext>
                  </a:extLst>
                </a:gridCol>
                <a:gridCol w="544484">
                  <a:extLst>
                    <a:ext uri="{9D8B030D-6E8A-4147-A177-3AD203B41FA5}">
                      <a16:colId xmlns:a16="http://schemas.microsoft.com/office/drawing/2014/main" val="20003"/>
                    </a:ext>
                  </a:extLst>
                </a:gridCol>
                <a:gridCol w="544484">
                  <a:extLst>
                    <a:ext uri="{9D8B030D-6E8A-4147-A177-3AD203B41FA5}">
                      <a16:colId xmlns:a16="http://schemas.microsoft.com/office/drawing/2014/main" val="20004"/>
                    </a:ext>
                  </a:extLst>
                </a:gridCol>
                <a:gridCol w="543717">
                  <a:extLst>
                    <a:ext uri="{9D8B030D-6E8A-4147-A177-3AD203B41FA5}">
                      <a16:colId xmlns:a16="http://schemas.microsoft.com/office/drawing/2014/main" val="20005"/>
                    </a:ext>
                  </a:extLst>
                </a:gridCol>
                <a:gridCol w="544484">
                  <a:extLst>
                    <a:ext uri="{9D8B030D-6E8A-4147-A177-3AD203B41FA5}">
                      <a16:colId xmlns:a16="http://schemas.microsoft.com/office/drawing/2014/main" val="20006"/>
                    </a:ext>
                  </a:extLst>
                </a:gridCol>
                <a:gridCol w="544484">
                  <a:extLst>
                    <a:ext uri="{9D8B030D-6E8A-4147-A177-3AD203B41FA5}">
                      <a16:colId xmlns:a16="http://schemas.microsoft.com/office/drawing/2014/main" val="20007"/>
                    </a:ext>
                  </a:extLst>
                </a:gridCol>
                <a:gridCol w="544484">
                  <a:extLst>
                    <a:ext uri="{9D8B030D-6E8A-4147-A177-3AD203B41FA5}">
                      <a16:colId xmlns:a16="http://schemas.microsoft.com/office/drawing/2014/main" val="20008"/>
                    </a:ext>
                  </a:extLst>
                </a:gridCol>
                <a:gridCol w="437738">
                  <a:extLst>
                    <a:ext uri="{9D8B030D-6E8A-4147-A177-3AD203B41FA5}">
                      <a16:colId xmlns:a16="http://schemas.microsoft.com/office/drawing/2014/main" val="20009"/>
                    </a:ext>
                  </a:extLst>
                </a:gridCol>
                <a:gridCol w="437738">
                  <a:extLst>
                    <a:ext uri="{9D8B030D-6E8A-4147-A177-3AD203B41FA5}">
                      <a16:colId xmlns:a16="http://schemas.microsoft.com/office/drawing/2014/main" val="20010"/>
                    </a:ext>
                  </a:extLst>
                </a:gridCol>
                <a:gridCol w="518373">
                  <a:extLst>
                    <a:ext uri="{9D8B030D-6E8A-4147-A177-3AD203B41FA5}">
                      <a16:colId xmlns:a16="http://schemas.microsoft.com/office/drawing/2014/main" val="20011"/>
                    </a:ext>
                  </a:extLst>
                </a:gridCol>
              </a:tblGrid>
              <a:tr h="0">
                <a:tc>
                  <a:txBody>
                    <a:bodyPr/>
                    <a:lstStyle/>
                    <a:p>
                      <a:pPr>
                        <a:lnSpc>
                          <a:spcPct val="150000"/>
                        </a:lnSpc>
                        <a:spcBef>
                          <a:spcPts val="300"/>
                        </a:spcBef>
                        <a:spcAft>
                          <a:spcPts val="300"/>
                        </a:spcAft>
                      </a:pPr>
                      <a:r>
                        <a:rPr lang="en-US" sz="1800" i="0" dirty="0" err="1">
                          <a:solidFill>
                            <a:srgbClr val="000000"/>
                          </a:solidFill>
                          <a:effectLst/>
                          <a:latin typeface="+mn-lt"/>
                          <a:ea typeface="Calibri" panose="020F0502020204030204" pitchFamily="34" charset="0"/>
                        </a:rPr>
                        <a:t>Thời</a:t>
                      </a:r>
                      <a:r>
                        <a:rPr lang="en-US" sz="1800" i="0" dirty="0">
                          <a:solidFill>
                            <a:srgbClr val="000000"/>
                          </a:solidFill>
                          <a:effectLst/>
                          <a:latin typeface="+mn-lt"/>
                          <a:ea typeface="Calibri" panose="020F0502020204030204" pitchFamily="34" charset="0"/>
                        </a:rPr>
                        <a:t> </a:t>
                      </a:r>
                      <a:r>
                        <a:rPr lang="en-US" sz="1800" i="0" dirty="0" err="1">
                          <a:solidFill>
                            <a:srgbClr val="000000"/>
                          </a:solidFill>
                          <a:effectLst/>
                          <a:latin typeface="+mn-lt"/>
                          <a:ea typeface="Calibri" panose="020F0502020204030204" pitchFamily="34" charset="0"/>
                        </a:rPr>
                        <a:t>điểm</a:t>
                      </a:r>
                      <a:r>
                        <a:rPr lang="en-US" sz="1800" i="0" dirty="0">
                          <a:solidFill>
                            <a:srgbClr val="000000"/>
                          </a:solidFill>
                          <a:effectLst/>
                          <a:latin typeface="+mn-lt"/>
                          <a:ea typeface="Calibri" panose="020F0502020204030204" pitchFamily="34" charset="0"/>
                        </a:rPr>
                        <a:t> (s)</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0</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2</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4</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6</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8</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10</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12</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14</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16</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18</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20</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0">
                <a:tc>
                  <a:txBody>
                    <a:bodyPr/>
                    <a:lstStyle/>
                    <a:p>
                      <a:pPr>
                        <a:lnSpc>
                          <a:spcPct val="150000"/>
                        </a:lnSpc>
                        <a:spcBef>
                          <a:spcPts val="300"/>
                        </a:spcBef>
                        <a:spcAft>
                          <a:spcPts val="300"/>
                        </a:spcAft>
                      </a:pPr>
                      <a:r>
                        <a:rPr lang="en-US" sz="1800" i="0" dirty="0" err="1">
                          <a:solidFill>
                            <a:srgbClr val="000000"/>
                          </a:solidFill>
                          <a:effectLst/>
                          <a:latin typeface="+mn-lt"/>
                          <a:ea typeface="Calibri" panose="020F0502020204030204" pitchFamily="34" charset="0"/>
                        </a:rPr>
                        <a:t>Độ</a:t>
                      </a:r>
                      <a:r>
                        <a:rPr lang="en-US" sz="1800" i="0" dirty="0">
                          <a:solidFill>
                            <a:srgbClr val="000000"/>
                          </a:solidFill>
                          <a:effectLst/>
                          <a:latin typeface="+mn-lt"/>
                          <a:ea typeface="Calibri" panose="020F0502020204030204" pitchFamily="34" charset="0"/>
                        </a:rPr>
                        <a:t> </a:t>
                      </a:r>
                      <a:r>
                        <a:rPr lang="en-US" sz="1800" i="0" dirty="0" err="1">
                          <a:solidFill>
                            <a:srgbClr val="000000"/>
                          </a:solidFill>
                          <a:effectLst/>
                          <a:latin typeface="+mn-lt"/>
                          <a:ea typeface="Calibri" panose="020F0502020204030204" pitchFamily="34" charset="0"/>
                        </a:rPr>
                        <a:t>dịch</a:t>
                      </a:r>
                      <a:r>
                        <a:rPr lang="en-US" sz="1800" i="0" dirty="0">
                          <a:solidFill>
                            <a:srgbClr val="000000"/>
                          </a:solidFill>
                          <a:effectLst/>
                          <a:latin typeface="+mn-lt"/>
                          <a:ea typeface="Calibri" panose="020F0502020204030204" pitchFamily="34" charset="0"/>
                        </a:rPr>
                        <a:t> </a:t>
                      </a:r>
                      <a:r>
                        <a:rPr lang="en-US" sz="1800" i="0" dirty="0" err="1">
                          <a:solidFill>
                            <a:srgbClr val="000000"/>
                          </a:solidFill>
                          <a:effectLst/>
                          <a:latin typeface="+mn-lt"/>
                          <a:ea typeface="Calibri" panose="020F0502020204030204" pitchFamily="34" charset="0"/>
                        </a:rPr>
                        <a:t>chuyển</a:t>
                      </a:r>
                      <a:r>
                        <a:rPr lang="en-US" sz="1800" i="0" dirty="0">
                          <a:solidFill>
                            <a:srgbClr val="000000"/>
                          </a:solidFill>
                          <a:effectLst/>
                          <a:latin typeface="+mn-lt"/>
                          <a:ea typeface="Calibri" panose="020F0502020204030204" pitchFamily="34" charset="0"/>
                        </a:rPr>
                        <a:t> (m)</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0</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a:solidFill>
                            <a:srgbClr val="000000"/>
                          </a:solidFill>
                          <a:effectLst/>
                          <a:latin typeface="+mn-lt"/>
                          <a:ea typeface="Calibri" panose="020F0502020204030204" pitchFamily="34" charset="0"/>
                        </a:rPr>
                        <a:t>2</a:t>
                      </a:r>
                      <a:endParaRPr lang="en-US" sz="1800" i="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4</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4</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4</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7</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10</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8</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6</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4</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300"/>
                        </a:spcBef>
                        <a:spcAft>
                          <a:spcPts val="300"/>
                        </a:spcAft>
                      </a:pPr>
                      <a:r>
                        <a:rPr lang="en-US" sz="1800" i="0" dirty="0">
                          <a:solidFill>
                            <a:srgbClr val="000000"/>
                          </a:solidFill>
                          <a:effectLst/>
                          <a:latin typeface="+mn-lt"/>
                          <a:ea typeface="Calibri" panose="020F0502020204030204" pitchFamily="34" charset="0"/>
                        </a:rPr>
                        <a:t>4</a:t>
                      </a:r>
                      <a:endParaRPr lang="en-US" sz="1800"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0" name="Rectangle 19"/>
          <p:cNvSpPr/>
          <p:nvPr/>
        </p:nvSpPr>
        <p:spPr>
          <a:xfrm>
            <a:off x="857892" y="3409789"/>
            <a:ext cx="7428216" cy="1338828"/>
          </a:xfrm>
          <a:prstGeom prst="rect">
            <a:avLst/>
          </a:prstGeom>
        </p:spPr>
        <p:txBody>
          <a:bodyPr wrap="square">
            <a:spAutoFit/>
          </a:bodyPr>
          <a:lstStyle/>
          <a:p>
            <a:pPr algn="just">
              <a:lnSpc>
                <a:spcPct val="150000"/>
              </a:lnSpc>
            </a:pPr>
            <a:r>
              <a:rPr lang="vi-VN" sz="1800" dirty="0"/>
              <a:t>a</a:t>
            </a:r>
            <a:r>
              <a:rPr lang="en-US" sz="1800" dirty="0"/>
              <a:t>)</a:t>
            </a:r>
            <a:r>
              <a:rPr lang="vi-VN" sz="1800" dirty="0"/>
              <a:t> Hãy vẽ đồ thị độ dịch chuyển – thời gian của xe đồ chơi</a:t>
            </a:r>
          </a:p>
          <a:p>
            <a:pPr algn="just">
              <a:lnSpc>
                <a:spcPct val="150000"/>
              </a:lnSpc>
            </a:pPr>
            <a:r>
              <a:rPr lang="vi-VN" sz="1800" dirty="0"/>
              <a:t>b</a:t>
            </a:r>
            <a:r>
              <a:rPr lang="en-US" sz="1800" dirty="0"/>
              <a:t>)</a:t>
            </a:r>
            <a:r>
              <a:rPr lang="vi-VN" sz="1800" dirty="0"/>
              <a:t> Hãy xác định vận tốc và tốc độ tức thời tại các thời điểm 2s, 4s, 6s, 10s và 16s </a:t>
            </a:r>
          </a:p>
        </p:txBody>
      </p:sp>
    </p:spTree>
    <p:extLst>
      <p:ext uri="{BB962C8B-B14F-4D97-AF65-F5344CB8AC3E}">
        <p14:creationId xmlns:p14="http://schemas.microsoft.com/office/powerpoint/2010/main" val="4136219018"/>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1061987" y="548472"/>
            <a:ext cx="986319" cy="688369"/>
          </a:xfrm>
          <a:prstGeom prst="wedgeEllipseCallout">
            <a:avLst>
              <a:gd name="adj1" fmla="val 41667"/>
              <a:gd name="adj2" fmla="val 4757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Giải</a:t>
            </a:r>
            <a:endParaRPr lang="en-US" sz="2000" b="1" dirty="0"/>
          </a:p>
        </p:txBody>
      </p:sp>
      <p:sp>
        <p:nvSpPr>
          <p:cNvPr id="9" name="TextBox 8"/>
          <p:cNvSpPr txBox="1"/>
          <p:nvPr/>
        </p:nvSpPr>
        <p:spPr>
          <a:xfrm>
            <a:off x="3862186" y="697912"/>
            <a:ext cx="3863083" cy="400110"/>
          </a:xfrm>
          <a:prstGeom prst="rect">
            <a:avLst/>
          </a:prstGeom>
          <a:noFill/>
        </p:spPr>
        <p:txBody>
          <a:bodyPr wrap="square" rtlCol="0">
            <a:spAutoFit/>
          </a:bodyPr>
          <a:lstStyle/>
          <a:p>
            <a:r>
              <a:rPr lang="en-US" sz="2000" dirty="0"/>
              <a:t>a) </a:t>
            </a:r>
            <a:r>
              <a:rPr lang="en-US" sz="2000" dirty="0" err="1"/>
              <a:t>Vẽ</a:t>
            </a:r>
            <a:r>
              <a:rPr lang="en-US" sz="2000" dirty="0"/>
              <a:t> </a:t>
            </a:r>
            <a:r>
              <a:rPr lang="en-US" sz="2000" dirty="0" err="1"/>
              <a:t>biểu</a:t>
            </a:r>
            <a:r>
              <a:rPr lang="en-US" sz="2000" dirty="0"/>
              <a:t> </a:t>
            </a:r>
            <a:r>
              <a:rPr lang="en-US" sz="2000" dirty="0" err="1"/>
              <a:t>đồ</a:t>
            </a:r>
            <a:r>
              <a:rPr lang="en-US" sz="2000" dirty="0"/>
              <a:t>:</a:t>
            </a:r>
          </a:p>
        </p:txBody>
      </p:sp>
      <p:pic>
        <p:nvPicPr>
          <p:cNvPr id="10" name="image7.png"/>
          <p:cNvPicPr/>
          <p:nvPr/>
        </p:nvPicPr>
        <p:blipFill>
          <a:blip r:embed="rId2"/>
          <a:srcRect/>
          <a:stretch>
            <a:fillRect/>
          </a:stretch>
        </p:blipFill>
        <p:spPr>
          <a:xfrm>
            <a:off x="3932226" y="1375660"/>
            <a:ext cx="3723005" cy="3239770"/>
          </a:xfrm>
          <a:prstGeom prst="rect">
            <a:avLst/>
          </a:prstGeom>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86" y="1375660"/>
            <a:ext cx="3767840" cy="37678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7206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1858" y="779292"/>
            <a:ext cx="8049803" cy="496996"/>
          </a:xfrm>
          <a:prstGeom prst="rect">
            <a:avLst/>
          </a:prstGeom>
        </p:spPr>
        <p:txBody>
          <a:bodyPr wrap="square">
            <a:spAutoFit/>
          </a:bodyPr>
          <a:lstStyle/>
          <a:p>
            <a:pPr algn="just">
              <a:lnSpc>
                <a:spcPct val="150000"/>
              </a:lnSpc>
            </a:pPr>
            <a:r>
              <a:rPr lang="en-US" sz="2000" dirty="0">
                <a:solidFill>
                  <a:srgbClr val="002060"/>
                </a:solidFill>
              </a:rPr>
              <a:t>b) </a:t>
            </a:r>
            <a:r>
              <a:rPr lang="en-US" sz="2000" dirty="0" err="1">
                <a:solidFill>
                  <a:srgbClr val="002060"/>
                </a:solidFill>
              </a:rPr>
              <a:t>Vận</a:t>
            </a:r>
            <a:r>
              <a:rPr lang="en-US" sz="2000" dirty="0">
                <a:solidFill>
                  <a:srgbClr val="002060"/>
                </a:solidFill>
              </a:rPr>
              <a:t> </a:t>
            </a:r>
            <a:r>
              <a:rPr lang="en-US" sz="2000" dirty="0" err="1">
                <a:solidFill>
                  <a:srgbClr val="002060"/>
                </a:solidFill>
              </a:rPr>
              <a:t>tốc</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tốc</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tức</a:t>
            </a:r>
            <a:r>
              <a:rPr lang="en-US" sz="2000" dirty="0">
                <a:solidFill>
                  <a:srgbClr val="002060"/>
                </a:solidFill>
              </a:rPr>
              <a:t> </a:t>
            </a:r>
            <a:r>
              <a:rPr lang="en-US" sz="2000" dirty="0" err="1">
                <a:solidFill>
                  <a:srgbClr val="002060"/>
                </a:solidFill>
              </a:rPr>
              <a:t>thời</a:t>
            </a:r>
            <a:r>
              <a:rPr lang="en-US" sz="2000" dirty="0">
                <a:solidFill>
                  <a:srgbClr val="002060"/>
                </a:solidFill>
              </a:rPr>
              <a:t> </a:t>
            </a:r>
            <a:r>
              <a:rPr lang="en-US" sz="2000" dirty="0" err="1">
                <a:solidFill>
                  <a:srgbClr val="002060"/>
                </a:solidFill>
              </a:rPr>
              <a:t>tại</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thời</a:t>
            </a:r>
            <a:r>
              <a:rPr lang="en-US" sz="2000" dirty="0">
                <a:solidFill>
                  <a:srgbClr val="002060"/>
                </a:solidFill>
              </a:rPr>
              <a:t> </a:t>
            </a:r>
            <a:r>
              <a:rPr lang="en-US" sz="2000" dirty="0" err="1">
                <a:solidFill>
                  <a:srgbClr val="002060"/>
                </a:solidFill>
              </a:rPr>
              <a:t>điểm</a:t>
            </a:r>
            <a:r>
              <a:rPr lang="en-US" sz="2000" dirty="0">
                <a:solidFill>
                  <a:srgbClr val="002060"/>
                </a:solidFill>
              </a:rPr>
              <a:t> 2s, 4s, 6s, 10s </a:t>
            </a:r>
            <a:r>
              <a:rPr lang="en-US" sz="2000" dirty="0" err="1">
                <a:solidFill>
                  <a:srgbClr val="002060"/>
                </a:solidFill>
              </a:rPr>
              <a:t>và</a:t>
            </a:r>
            <a:r>
              <a:rPr lang="en-US" sz="2000" dirty="0">
                <a:solidFill>
                  <a:srgbClr val="002060"/>
                </a:solidFill>
              </a:rPr>
              <a:t> 16s </a:t>
            </a:r>
          </a:p>
        </p:txBody>
      </p:sp>
      <p:graphicFrame>
        <p:nvGraphicFramePr>
          <p:cNvPr id="19" name="Table 18"/>
          <p:cNvGraphicFramePr>
            <a:graphicFrameLocks noGrp="1"/>
          </p:cNvGraphicFramePr>
          <p:nvPr>
            <p:extLst>
              <p:ext uri="{D42A27DB-BD31-4B8C-83A1-F6EECF244321}">
                <p14:modId xmlns:p14="http://schemas.microsoft.com/office/powerpoint/2010/main" val="3105924810"/>
              </p:ext>
            </p:extLst>
          </p:nvPr>
        </p:nvGraphicFramePr>
        <p:xfrm>
          <a:off x="801382" y="1576919"/>
          <a:ext cx="7428218" cy="2296440"/>
        </p:xfrm>
        <a:graphic>
          <a:graphicData uri="http://schemas.openxmlformats.org/drawingml/2006/table">
            <a:tbl>
              <a:tblPr bandRow="1"/>
              <a:tblGrid>
                <a:gridCol w="2612110">
                  <a:extLst>
                    <a:ext uri="{9D8B030D-6E8A-4147-A177-3AD203B41FA5}">
                      <a16:colId xmlns:a16="http://schemas.microsoft.com/office/drawing/2014/main" val="20000"/>
                    </a:ext>
                  </a:extLst>
                </a:gridCol>
                <a:gridCol w="965254">
                  <a:extLst>
                    <a:ext uri="{9D8B030D-6E8A-4147-A177-3AD203B41FA5}">
                      <a16:colId xmlns:a16="http://schemas.microsoft.com/office/drawing/2014/main" val="20001"/>
                    </a:ext>
                  </a:extLst>
                </a:gridCol>
                <a:gridCol w="965254">
                  <a:extLst>
                    <a:ext uri="{9D8B030D-6E8A-4147-A177-3AD203B41FA5}">
                      <a16:colId xmlns:a16="http://schemas.microsoft.com/office/drawing/2014/main" val="20002"/>
                    </a:ext>
                  </a:extLst>
                </a:gridCol>
                <a:gridCol w="839940">
                  <a:extLst>
                    <a:ext uri="{9D8B030D-6E8A-4147-A177-3AD203B41FA5}">
                      <a16:colId xmlns:a16="http://schemas.microsoft.com/office/drawing/2014/main" val="20003"/>
                    </a:ext>
                  </a:extLst>
                </a:gridCol>
                <a:gridCol w="965254">
                  <a:extLst>
                    <a:ext uri="{9D8B030D-6E8A-4147-A177-3AD203B41FA5}">
                      <a16:colId xmlns:a16="http://schemas.microsoft.com/office/drawing/2014/main" val="20004"/>
                    </a:ext>
                  </a:extLst>
                </a:gridCol>
                <a:gridCol w="1080406">
                  <a:extLst>
                    <a:ext uri="{9D8B030D-6E8A-4147-A177-3AD203B41FA5}">
                      <a16:colId xmlns:a16="http://schemas.microsoft.com/office/drawing/2014/main" val="20005"/>
                    </a:ext>
                  </a:extLst>
                </a:gridCol>
              </a:tblGrid>
              <a:tr h="574110">
                <a:tc>
                  <a:txBody>
                    <a:bodyPr/>
                    <a:lstStyle/>
                    <a:p>
                      <a:pPr>
                        <a:lnSpc>
                          <a:spcPct val="150000"/>
                        </a:lnSpc>
                        <a:spcBef>
                          <a:spcPts val="300"/>
                        </a:spcBef>
                        <a:spcAft>
                          <a:spcPts val="300"/>
                        </a:spcAft>
                      </a:pPr>
                      <a:r>
                        <a:rPr lang="en-US" sz="2000" b="1" i="0" dirty="0" err="1">
                          <a:solidFill>
                            <a:srgbClr val="000000"/>
                          </a:solidFill>
                          <a:effectLst/>
                          <a:latin typeface="+mn-lt"/>
                          <a:ea typeface="Calibri" panose="020F0502020204030204" pitchFamily="34" charset="0"/>
                        </a:rPr>
                        <a:t>Thời</a:t>
                      </a:r>
                      <a:r>
                        <a:rPr lang="en-US" sz="2000" b="1" i="0" dirty="0">
                          <a:solidFill>
                            <a:srgbClr val="000000"/>
                          </a:solidFill>
                          <a:effectLst/>
                          <a:latin typeface="+mn-lt"/>
                          <a:ea typeface="Calibri" panose="020F0502020204030204" pitchFamily="34" charset="0"/>
                        </a:rPr>
                        <a:t> </a:t>
                      </a:r>
                      <a:r>
                        <a:rPr lang="en-US" sz="2000" b="1" i="0" dirty="0" err="1">
                          <a:solidFill>
                            <a:srgbClr val="000000"/>
                          </a:solidFill>
                          <a:effectLst/>
                          <a:latin typeface="+mn-lt"/>
                          <a:ea typeface="Calibri" panose="020F0502020204030204" pitchFamily="34" charset="0"/>
                        </a:rPr>
                        <a:t>điểm</a:t>
                      </a:r>
                      <a:r>
                        <a:rPr lang="en-US" sz="2000" b="1" i="0" dirty="0">
                          <a:solidFill>
                            <a:srgbClr val="000000"/>
                          </a:solidFill>
                          <a:effectLst/>
                          <a:latin typeface="+mn-lt"/>
                          <a:ea typeface="Calibri" panose="020F0502020204030204" pitchFamily="34" charset="0"/>
                        </a:rPr>
                        <a:t> (s)</a:t>
                      </a:r>
                      <a:endParaRPr lang="en-US" sz="2000" b="1"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2</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a:solidFill>
                            <a:srgbClr val="000000"/>
                          </a:solidFill>
                          <a:effectLst/>
                          <a:latin typeface="+mn-lt"/>
                          <a:ea typeface="Calibri" panose="020F0502020204030204" pitchFamily="34" charset="0"/>
                        </a:rPr>
                        <a:t>4</a:t>
                      </a:r>
                      <a:endParaRPr lang="en-US" sz="2000" i="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a:solidFill>
                            <a:srgbClr val="000000"/>
                          </a:solidFill>
                          <a:effectLst/>
                          <a:latin typeface="+mn-lt"/>
                          <a:ea typeface="Calibri" panose="020F0502020204030204" pitchFamily="34" charset="0"/>
                        </a:rPr>
                        <a:t>6</a:t>
                      </a:r>
                      <a:endParaRPr lang="en-US" sz="2000" i="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a:solidFill>
                            <a:srgbClr val="000000"/>
                          </a:solidFill>
                          <a:effectLst/>
                          <a:latin typeface="+mn-lt"/>
                          <a:ea typeface="Calibri" panose="020F0502020204030204" pitchFamily="34" charset="0"/>
                        </a:rPr>
                        <a:t>10</a:t>
                      </a:r>
                      <a:endParaRPr lang="en-US" sz="2000" i="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a:solidFill>
                            <a:srgbClr val="000000"/>
                          </a:solidFill>
                          <a:effectLst/>
                          <a:latin typeface="+mn-lt"/>
                          <a:ea typeface="Calibri" panose="020F0502020204030204" pitchFamily="34" charset="0"/>
                        </a:rPr>
                        <a:t>16</a:t>
                      </a:r>
                      <a:endParaRPr lang="en-US" sz="2000" i="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574110">
                <a:tc>
                  <a:txBody>
                    <a:bodyPr/>
                    <a:lstStyle/>
                    <a:p>
                      <a:pPr>
                        <a:lnSpc>
                          <a:spcPct val="150000"/>
                        </a:lnSpc>
                        <a:spcBef>
                          <a:spcPts val="300"/>
                        </a:spcBef>
                        <a:spcAft>
                          <a:spcPts val="300"/>
                        </a:spcAft>
                      </a:pPr>
                      <a:r>
                        <a:rPr lang="en-US" sz="2000" b="1" i="0" dirty="0" err="1">
                          <a:solidFill>
                            <a:srgbClr val="000000"/>
                          </a:solidFill>
                          <a:effectLst/>
                          <a:latin typeface="+mn-lt"/>
                          <a:ea typeface="Calibri" panose="020F0502020204030204" pitchFamily="34" charset="0"/>
                        </a:rPr>
                        <a:t>Độ</a:t>
                      </a:r>
                      <a:r>
                        <a:rPr lang="en-US" sz="2000" b="1" i="0" dirty="0">
                          <a:solidFill>
                            <a:srgbClr val="000000"/>
                          </a:solidFill>
                          <a:effectLst/>
                          <a:latin typeface="+mn-lt"/>
                          <a:ea typeface="Calibri" panose="020F0502020204030204" pitchFamily="34" charset="0"/>
                        </a:rPr>
                        <a:t> </a:t>
                      </a:r>
                      <a:r>
                        <a:rPr lang="en-US" sz="2000" b="1" i="0" dirty="0" err="1">
                          <a:solidFill>
                            <a:srgbClr val="000000"/>
                          </a:solidFill>
                          <a:effectLst/>
                          <a:latin typeface="+mn-lt"/>
                          <a:ea typeface="Calibri" panose="020F0502020204030204" pitchFamily="34" charset="0"/>
                        </a:rPr>
                        <a:t>dịch</a:t>
                      </a:r>
                      <a:r>
                        <a:rPr lang="en-US" sz="2000" b="1" i="0" dirty="0">
                          <a:solidFill>
                            <a:srgbClr val="000000"/>
                          </a:solidFill>
                          <a:effectLst/>
                          <a:latin typeface="+mn-lt"/>
                          <a:ea typeface="Calibri" panose="020F0502020204030204" pitchFamily="34" charset="0"/>
                        </a:rPr>
                        <a:t> </a:t>
                      </a:r>
                      <a:r>
                        <a:rPr lang="en-US" sz="2000" b="1" i="0" dirty="0" err="1">
                          <a:solidFill>
                            <a:srgbClr val="000000"/>
                          </a:solidFill>
                          <a:effectLst/>
                          <a:latin typeface="+mn-lt"/>
                          <a:ea typeface="Calibri" panose="020F0502020204030204" pitchFamily="34" charset="0"/>
                        </a:rPr>
                        <a:t>chuyển</a:t>
                      </a:r>
                      <a:r>
                        <a:rPr lang="en-US" sz="2000" b="1" i="0" dirty="0">
                          <a:solidFill>
                            <a:srgbClr val="000000"/>
                          </a:solidFill>
                          <a:effectLst/>
                          <a:latin typeface="+mn-lt"/>
                          <a:ea typeface="Calibri" panose="020F0502020204030204" pitchFamily="34" charset="0"/>
                        </a:rPr>
                        <a:t> (m)</a:t>
                      </a:r>
                      <a:endParaRPr lang="en-US" sz="2000" b="1"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2</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4</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a:solidFill>
                            <a:srgbClr val="000000"/>
                          </a:solidFill>
                          <a:effectLst/>
                          <a:latin typeface="+mn-lt"/>
                          <a:ea typeface="Calibri" panose="020F0502020204030204" pitchFamily="34" charset="0"/>
                        </a:rPr>
                        <a:t>4</a:t>
                      </a:r>
                      <a:endParaRPr lang="en-US" sz="2000" i="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a:solidFill>
                            <a:srgbClr val="000000"/>
                          </a:solidFill>
                          <a:effectLst/>
                          <a:latin typeface="+mn-lt"/>
                          <a:ea typeface="Calibri" panose="020F0502020204030204" pitchFamily="34" charset="0"/>
                        </a:rPr>
                        <a:t>7</a:t>
                      </a:r>
                      <a:endParaRPr lang="en-US" sz="2000" i="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a:solidFill>
                            <a:srgbClr val="000000"/>
                          </a:solidFill>
                          <a:effectLst/>
                          <a:latin typeface="+mn-lt"/>
                          <a:ea typeface="Calibri" panose="020F0502020204030204" pitchFamily="34" charset="0"/>
                        </a:rPr>
                        <a:t>6</a:t>
                      </a:r>
                      <a:endParaRPr lang="en-US" sz="2000" i="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574110">
                <a:tc>
                  <a:txBody>
                    <a:bodyPr/>
                    <a:lstStyle/>
                    <a:p>
                      <a:pPr>
                        <a:lnSpc>
                          <a:spcPct val="150000"/>
                        </a:lnSpc>
                        <a:spcBef>
                          <a:spcPts val="300"/>
                        </a:spcBef>
                        <a:spcAft>
                          <a:spcPts val="300"/>
                        </a:spcAft>
                      </a:pPr>
                      <a:r>
                        <a:rPr lang="en-US" sz="2000" b="1" i="0" dirty="0" err="1">
                          <a:solidFill>
                            <a:srgbClr val="000000"/>
                          </a:solidFill>
                          <a:effectLst/>
                          <a:latin typeface="+mn-lt"/>
                          <a:ea typeface="Calibri" panose="020F0502020204030204" pitchFamily="34" charset="0"/>
                        </a:rPr>
                        <a:t>Vận</a:t>
                      </a:r>
                      <a:r>
                        <a:rPr lang="en-US" sz="2000" b="1" i="0" dirty="0">
                          <a:solidFill>
                            <a:srgbClr val="000000"/>
                          </a:solidFill>
                          <a:effectLst/>
                          <a:latin typeface="+mn-lt"/>
                          <a:ea typeface="Calibri" panose="020F0502020204030204" pitchFamily="34" charset="0"/>
                        </a:rPr>
                        <a:t> </a:t>
                      </a:r>
                      <a:r>
                        <a:rPr lang="en-US" sz="2000" b="1" i="0" dirty="0" err="1">
                          <a:solidFill>
                            <a:srgbClr val="000000"/>
                          </a:solidFill>
                          <a:effectLst/>
                          <a:latin typeface="+mn-lt"/>
                          <a:ea typeface="Calibri" panose="020F0502020204030204" pitchFamily="34" charset="0"/>
                        </a:rPr>
                        <a:t>tốc</a:t>
                      </a:r>
                      <a:r>
                        <a:rPr lang="en-US" sz="2000" b="1" i="0" dirty="0">
                          <a:solidFill>
                            <a:srgbClr val="000000"/>
                          </a:solidFill>
                          <a:effectLst/>
                          <a:latin typeface="+mn-lt"/>
                          <a:ea typeface="Calibri" panose="020F0502020204030204" pitchFamily="34" charset="0"/>
                        </a:rPr>
                        <a:t> </a:t>
                      </a:r>
                      <a:r>
                        <a:rPr lang="en-US" sz="2000" b="1" i="0" dirty="0" err="1">
                          <a:solidFill>
                            <a:srgbClr val="000000"/>
                          </a:solidFill>
                          <a:effectLst/>
                          <a:latin typeface="+mn-lt"/>
                          <a:ea typeface="Calibri" panose="020F0502020204030204" pitchFamily="34" charset="0"/>
                        </a:rPr>
                        <a:t>tức</a:t>
                      </a:r>
                      <a:r>
                        <a:rPr lang="en-US" sz="2000" b="1" i="0" dirty="0">
                          <a:solidFill>
                            <a:srgbClr val="000000"/>
                          </a:solidFill>
                          <a:effectLst/>
                          <a:latin typeface="+mn-lt"/>
                          <a:ea typeface="Calibri" panose="020F0502020204030204" pitchFamily="34" charset="0"/>
                        </a:rPr>
                        <a:t> </a:t>
                      </a:r>
                      <a:r>
                        <a:rPr lang="en-US" sz="2000" b="1" i="0" dirty="0" err="1">
                          <a:solidFill>
                            <a:srgbClr val="000000"/>
                          </a:solidFill>
                          <a:effectLst/>
                          <a:latin typeface="+mn-lt"/>
                          <a:ea typeface="Calibri" panose="020F0502020204030204" pitchFamily="34" charset="0"/>
                        </a:rPr>
                        <a:t>thời</a:t>
                      </a:r>
                      <a:endParaRPr lang="en-US" sz="2000" b="1"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1</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1</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0</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1,5</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a:solidFill>
                            <a:srgbClr val="000000"/>
                          </a:solidFill>
                          <a:effectLst/>
                          <a:latin typeface="+mn-lt"/>
                          <a:ea typeface="Calibri" panose="020F0502020204030204" pitchFamily="34" charset="0"/>
                        </a:rPr>
                        <a:t>-1</a:t>
                      </a:r>
                      <a:endParaRPr lang="en-US" sz="2000" i="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574110">
                <a:tc>
                  <a:txBody>
                    <a:bodyPr/>
                    <a:lstStyle/>
                    <a:p>
                      <a:pPr>
                        <a:lnSpc>
                          <a:spcPct val="150000"/>
                        </a:lnSpc>
                        <a:spcBef>
                          <a:spcPts val="300"/>
                        </a:spcBef>
                        <a:spcAft>
                          <a:spcPts val="300"/>
                        </a:spcAft>
                      </a:pPr>
                      <a:r>
                        <a:rPr lang="en-US" sz="2000" b="1" i="0" dirty="0" err="1">
                          <a:solidFill>
                            <a:srgbClr val="000000"/>
                          </a:solidFill>
                          <a:effectLst/>
                          <a:latin typeface="+mn-lt"/>
                          <a:ea typeface="Calibri" panose="020F0502020204030204" pitchFamily="34" charset="0"/>
                        </a:rPr>
                        <a:t>Tốc</a:t>
                      </a:r>
                      <a:r>
                        <a:rPr lang="en-US" sz="2000" b="1" i="0" dirty="0">
                          <a:solidFill>
                            <a:srgbClr val="000000"/>
                          </a:solidFill>
                          <a:effectLst/>
                          <a:latin typeface="+mn-lt"/>
                          <a:ea typeface="Calibri" panose="020F0502020204030204" pitchFamily="34" charset="0"/>
                        </a:rPr>
                        <a:t> </a:t>
                      </a:r>
                      <a:r>
                        <a:rPr lang="en-US" sz="2000" b="1" i="0" dirty="0" err="1">
                          <a:solidFill>
                            <a:srgbClr val="000000"/>
                          </a:solidFill>
                          <a:effectLst/>
                          <a:latin typeface="+mn-lt"/>
                          <a:ea typeface="Calibri" panose="020F0502020204030204" pitchFamily="34" charset="0"/>
                        </a:rPr>
                        <a:t>độ</a:t>
                      </a:r>
                      <a:r>
                        <a:rPr lang="en-US" sz="2000" b="1" i="0" dirty="0">
                          <a:solidFill>
                            <a:srgbClr val="000000"/>
                          </a:solidFill>
                          <a:effectLst/>
                          <a:latin typeface="+mn-lt"/>
                          <a:ea typeface="Calibri" panose="020F0502020204030204" pitchFamily="34" charset="0"/>
                        </a:rPr>
                        <a:t> </a:t>
                      </a:r>
                      <a:r>
                        <a:rPr lang="en-US" sz="2000" b="1" i="0" dirty="0" err="1">
                          <a:solidFill>
                            <a:srgbClr val="000000"/>
                          </a:solidFill>
                          <a:effectLst/>
                          <a:latin typeface="+mn-lt"/>
                          <a:ea typeface="Calibri" panose="020F0502020204030204" pitchFamily="34" charset="0"/>
                        </a:rPr>
                        <a:t>tức</a:t>
                      </a:r>
                      <a:r>
                        <a:rPr lang="en-US" sz="2000" b="1" i="0" dirty="0">
                          <a:solidFill>
                            <a:srgbClr val="000000"/>
                          </a:solidFill>
                          <a:effectLst/>
                          <a:latin typeface="+mn-lt"/>
                          <a:ea typeface="Calibri" panose="020F0502020204030204" pitchFamily="34" charset="0"/>
                        </a:rPr>
                        <a:t> </a:t>
                      </a:r>
                      <a:r>
                        <a:rPr lang="en-US" sz="2000" b="1" i="0" dirty="0" err="1">
                          <a:solidFill>
                            <a:srgbClr val="000000"/>
                          </a:solidFill>
                          <a:effectLst/>
                          <a:latin typeface="+mn-lt"/>
                          <a:ea typeface="Calibri" panose="020F0502020204030204" pitchFamily="34" charset="0"/>
                        </a:rPr>
                        <a:t>thời</a:t>
                      </a:r>
                      <a:endParaRPr lang="en-US" sz="2000" b="1"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Bef>
                          <a:spcPts val="300"/>
                        </a:spcBef>
                        <a:spcAft>
                          <a:spcPts val="300"/>
                        </a:spcAft>
                      </a:pPr>
                      <a:r>
                        <a:rPr lang="en-US" sz="2000" i="0">
                          <a:solidFill>
                            <a:srgbClr val="000000"/>
                          </a:solidFill>
                          <a:effectLst/>
                          <a:latin typeface="+mn-lt"/>
                          <a:ea typeface="Calibri" panose="020F0502020204030204" pitchFamily="34" charset="0"/>
                        </a:rPr>
                        <a:t>1</a:t>
                      </a:r>
                      <a:endParaRPr lang="en-US" sz="2000" i="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1</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0,67</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0,7</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Bef>
                          <a:spcPts val="300"/>
                        </a:spcBef>
                        <a:spcAft>
                          <a:spcPts val="300"/>
                        </a:spcAft>
                      </a:pPr>
                      <a:r>
                        <a:rPr lang="en-US" sz="2000" i="0" dirty="0">
                          <a:solidFill>
                            <a:srgbClr val="000000"/>
                          </a:solidFill>
                          <a:effectLst/>
                          <a:latin typeface="+mn-lt"/>
                          <a:ea typeface="Calibri" panose="020F0502020204030204" pitchFamily="34" charset="0"/>
                        </a:rPr>
                        <a:t>0,375</a:t>
                      </a:r>
                      <a:endParaRPr lang="en-US" sz="2000" i="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343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idx="4294967295"/>
          </p:nvPr>
        </p:nvSpPr>
        <p:spPr>
          <a:xfrm>
            <a:off x="720000" y="656651"/>
            <a:ext cx="7704000" cy="457200"/>
          </a:xfrm>
          <a:prstGeom prst="rect">
            <a:avLst/>
          </a:prstGeom>
        </p:spPr>
        <p:txBody>
          <a:bodyPr/>
          <a:lstStyle/>
          <a:p>
            <a:pPr algn="ctr"/>
            <a:r>
              <a:rPr lang="en-US" sz="3200" b="1" dirty="0">
                <a:solidFill>
                  <a:schemeClr val="accent5">
                    <a:lumMod val="75000"/>
                  </a:schemeClr>
                </a:solidFill>
                <a:latin typeface="+mn-lt"/>
              </a:rPr>
              <a:t>HƯỚNG DẪN VỀ NHÀ</a:t>
            </a:r>
          </a:p>
        </p:txBody>
      </p:sp>
      <p:sp>
        <p:nvSpPr>
          <p:cNvPr id="17" name="Oval Callout 16"/>
          <p:cNvSpPr/>
          <p:nvPr/>
        </p:nvSpPr>
        <p:spPr>
          <a:xfrm>
            <a:off x="1767155" y="1571946"/>
            <a:ext cx="750014" cy="523982"/>
          </a:xfrm>
          <a:prstGeom prst="wedgeEllipseCallout">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44240" y="1700060"/>
            <a:ext cx="4424609" cy="400110"/>
          </a:xfrm>
          <a:prstGeom prst="rect">
            <a:avLst/>
          </a:prstGeom>
        </p:spPr>
        <p:txBody>
          <a:bodyPr wrap="none">
            <a:spAutoFit/>
          </a:bodyPr>
          <a:lstStyle/>
          <a:p>
            <a:r>
              <a:rPr lang="en-US" sz="2000" dirty="0" err="1"/>
              <a:t>Ôn</a:t>
            </a:r>
            <a:r>
              <a:rPr lang="en-US" sz="2000" dirty="0"/>
              <a:t> </a:t>
            </a:r>
            <a:r>
              <a:rPr lang="en-US" sz="2000" dirty="0" err="1"/>
              <a:t>tập</a:t>
            </a:r>
            <a:r>
              <a:rPr lang="en-US" sz="2000" dirty="0"/>
              <a:t> </a:t>
            </a:r>
            <a:r>
              <a:rPr lang="en-US" sz="2000" dirty="0" err="1"/>
              <a:t>và</a:t>
            </a:r>
            <a:r>
              <a:rPr lang="en-US" sz="2000" dirty="0"/>
              <a:t> </a:t>
            </a: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vừa</a:t>
            </a:r>
            <a:r>
              <a:rPr lang="en-US" sz="2000" dirty="0"/>
              <a:t> </a:t>
            </a:r>
            <a:r>
              <a:rPr lang="en-US" sz="2000" dirty="0" err="1"/>
              <a:t>học</a:t>
            </a:r>
            <a:r>
              <a:rPr lang="en-US" sz="2000" dirty="0"/>
              <a:t>.</a:t>
            </a:r>
          </a:p>
        </p:txBody>
      </p:sp>
      <p:sp>
        <p:nvSpPr>
          <p:cNvPr id="19" name="Oval Callout 18"/>
          <p:cNvSpPr/>
          <p:nvPr/>
        </p:nvSpPr>
        <p:spPr>
          <a:xfrm>
            <a:off x="1767155" y="2595120"/>
            <a:ext cx="750014" cy="523982"/>
          </a:xfrm>
          <a:prstGeom prst="wedgeEllipseCallout">
            <a:avLst/>
          </a:prstGeom>
          <a:solidFill>
            <a:srgbClr val="92D050"/>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44240" y="2703581"/>
            <a:ext cx="2962671" cy="400110"/>
          </a:xfrm>
          <a:prstGeom prst="rect">
            <a:avLst/>
          </a:prstGeom>
        </p:spPr>
        <p:txBody>
          <a:bodyPr wrap="none">
            <a:spAutoFit/>
          </a:bodyPr>
          <a:lstStyle/>
          <a:p>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SGK</a:t>
            </a:r>
          </a:p>
        </p:txBody>
      </p:sp>
      <p:sp>
        <p:nvSpPr>
          <p:cNvPr id="21" name="Oval Callout 20"/>
          <p:cNvSpPr/>
          <p:nvPr/>
        </p:nvSpPr>
        <p:spPr>
          <a:xfrm>
            <a:off x="1767155" y="3583230"/>
            <a:ext cx="750014" cy="523982"/>
          </a:xfrm>
          <a:prstGeom prst="wedgeEllipseCallout">
            <a:avLst/>
          </a:prstGeom>
          <a:solidFill>
            <a:schemeClr val="accent6"/>
          </a:solidFill>
          <a:ln>
            <a:solidFill>
              <a:schemeClr val="accent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44240" y="3707102"/>
            <a:ext cx="5679760" cy="400110"/>
          </a:xfrm>
          <a:prstGeom prst="rect">
            <a:avLst/>
          </a:prstGeom>
        </p:spPr>
        <p:txBody>
          <a:bodyPr wrap="none">
            <a:spAutoFit/>
          </a:bodyPr>
          <a:lstStyle/>
          <a:p>
            <a:r>
              <a:rPr lang="en-US" sz="2000" dirty="0" err="1"/>
              <a:t>Tìm</a:t>
            </a:r>
            <a:r>
              <a:rPr lang="en-US" sz="2000" dirty="0"/>
              <a:t> </a:t>
            </a:r>
            <a:r>
              <a:rPr lang="en-US" sz="2000" dirty="0" err="1"/>
              <a:t>hiểu</a:t>
            </a:r>
            <a:r>
              <a:rPr lang="en-US" sz="2000" dirty="0"/>
              <a:t> </a:t>
            </a:r>
            <a:r>
              <a:rPr lang="en-US" sz="2000" dirty="0" err="1"/>
              <a:t>nội</a:t>
            </a:r>
            <a:r>
              <a:rPr lang="en-US" sz="2000" dirty="0"/>
              <a:t> dung </a:t>
            </a:r>
            <a:r>
              <a:rPr lang="en-US" sz="2000" b="1" dirty="0" err="1"/>
              <a:t>Bài</a:t>
            </a:r>
            <a:r>
              <a:rPr lang="en-US" sz="2000" b="1" dirty="0"/>
              <a:t> 5</a:t>
            </a:r>
            <a:r>
              <a:rPr lang="en-US" sz="2000" dirty="0"/>
              <a:t>: </a:t>
            </a:r>
            <a:r>
              <a:rPr lang="en-US" sz="2000" dirty="0" err="1"/>
              <a:t>Chuyển</a:t>
            </a:r>
            <a:r>
              <a:rPr lang="en-US" sz="2000" dirty="0"/>
              <a:t> </a:t>
            </a:r>
            <a:r>
              <a:rPr lang="en-US" sz="2000" dirty="0" err="1"/>
              <a:t>động</a:t>
            </a:r>
            <a:r>
              <a:rPr lang="en-US" sz="2000" dirty="0"/>
              <a:t> </a:t>
            </a:r>
            <a:r>
              <a:rPr lang="en-US" sz="2000" dirty="0" err="1"/>
              <a:t>tổng</a:t>
            </a:r>
            <a:r>
              <a:rPr lang="en-US" sz="2000" dirty="0"/>
              <a:t> </a:t>
            </a:r>
            <a:r>
              <a:rPr lang="en-US" sz="2000" dirty="0" err="1"/>
              <a:t>hợp</a:t>
            </a:r>
            <a:endParaRPr lang="en-US" sz="2000" dirty="0"/>
          </a:p>
        </p:txBody>
      </p:sp>
    </p:spTree>
    <p:extLst>
      <p:ext uri="{BB962C8B-B14F-4D97-AF65-F5344CB8AC3E}">
        <p14:creationId xmlns:p14="http://schemas.microsoft.com/office/powerpoint/2010/main" val="265464695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22"/>
        <p:cNvGrpSpPr/>
        <p:nvPr/>
      </p:nvGrpSpPr>
      <p:grpSpPr>
        <a:xfrm>
          <a:off x="0" y="0"/>
          <a:ext cx="0" cy="0"/>
          <a:chOff x="0" y="0"/>
          <a:chExt cx="0" cy="0"/>
        </a:xfrm>
      </p:grpSpPr>
      <p:sp>
        <p:nvSpPr>
          <p:cNvPr id="3923" name="Google Shape;3923;p47"/>
          <p:cNvSpPr/>
          <p:nvPr/>
        </p:nvSpPr>
        <p:spPr>
          <a:xfrm rot="750">
            <a:off x="780853" y="964016"/>
            <a:ext cx="7633692" cy="2877493"/>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50" y="143838"/>
            <a:ext cx="485450" cy="8193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7266">
            <a:off x="5811485" y="3975996"/>
            <a:ext cx="1615580" cy="84741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76696">
            <a:off x="4627168" y="3678337"/>
            <a:ext cx="1173882" cy="1192695"/>
          </a:xfrm>
          <a:prstGeom prst="rect">
            <a:avLst/>
          </a:prstGeom>
        </p:spPr>
      </p:pic>
      <p:sp>
        <p:nvSpPr>
          <p:cNvPr id="9" name="TextBox 8"/>
          <p:cNvSpPr txBox="1"/>
          <p:nvPr/>
        </p:nvSpPr>
        <p:spPr>
          <a:xfrm>
            <a:off x="1006557" y="1355294"/>
            <a:ext cx="7223367" cy="1938992"/>
          </a:xfrm>
          <a:prstGeom prst="rect">
            <a:avLst/>
          </a:prstGeom>
          <a:noFill/>
        </p:spPr>
        <p:txBody>
          <a:bodyPr wrap="square" rtlCol="0">
            <a:spAutoFit/>
          </a:bodyPr>
          <a:lstStyle/>
          <a:p>
            <a:pPr algn="ctr">
              <a:lnSpc>
                <a:spcPct val="150000"/>
              </a:lnSpc>
            </a:pPr>
            <a:r>
              <a:rPr lang="en-US" sz="4000" b="1" dirty="0"/>
              <a:t>CẢM ƠN CÁC EM </a:t>
            </a:r>
          </a:p>
          <a:p>
            <a:pPr algn="ctr">
              <a:lnSpc>
                <a:spcPct val="150000"/>
              </a:lnSpc>
            </a:pPr>
            <a:r>
              <a:rPr lang="en-US" sz="4000" b="1" dirty="0"/>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4"/>
        <p:cNvGrpSpPr/>
        <p:nvPr/>
      </p:nvGrpSpPr>
      <p:grpSpPr>
        <a:xfrm>
          <a:off x="0" y="0"/>
          <a:ext cx="0" cy="0"/>
          <a:chOff x="0" y="0"/>
          <a:chExt cx="0" cy="0"/>
        </a:xfrm>
      </p:grpSpPr>
      <p:sp>
        <p:nvSpPr>
          <p:cNvPr id="3055" name="Google Shape;3055;p35"/>
          <p:cNvSpPr/>
          <p:nvPr/>
        </p:nvSpPr>
        <p:spPr>
          <a:xfrm rot="781">
            <a:off x="1325496" y="704187"/>
            <a:ext cx="6534258" cy="991042"/>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t>CHƯƠNG 2: MÔ TẢ CHUYỂN ĐỘNG</a:t>
            </a:r>
            <a:endParaRPr sz="2800" b="1" dirty="0"/>
          </a:p>
        </p:txBody>
      </p:sp>
      <p:sp>
        <p:nvSpPr>
          <p:cNvPr id="3" name="TextBox 2"/>
          <p:cNvSpPr txBox="1"/>
          <p:nvPr/>
        </p:nvSpPr>
        <p:spPr>
          <a:xfrm>
            <a:off x="904202" y="1962363"/>
            <a:ext cx="7376845" cy="820674"/>
          </a:xfrm>
          <a:prstGeom prst="rect">
            <a:avLst/>
          </a:prstGeom>
          <a:noFill/>
        </p:spPr>
        <p:txBody>
          <a:bodyPr wrap="square" rtlCol="0">
            <a:spAutoFit/>
          </a:bodyPr>
          <a:lstStyle/>
          <a:p>
            <a:pPr algn="ctr">
              <a:lnSpc>
                <a:spcPct val="150000"/>
              </a:lnSpc>
            </a:pPr>
            <a:r>
              <a:rPr lang="en-US" sz="3600" b="1" dirty="0">
                <a:solidFill>
                  <a:schemeClr val="accent6">
                    <a:lumMod val="75000"/>
                  </a:schemeClr>
                </a:solidFill>
              </a:rPr>
              <a:t>BÀI 4: CHUYỂN ĐỘNG THẲNG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689" y="2783037"/>
            <a:ext cx="4346723" cy="2897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4182">
            <a:off x="1177457" y="2564805"/>
            <a:ext cx="2759449" cy="2759449"/>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37" name="Google Shape;2737;p29"/>
          <p:cNvSpPr/>
          <p:nvPr/>
        </p:nvSpPr>
        <p:spPr>
          <a:xfrm>
            <a:off x="1195443" y="1553231"/>
            <a:ext cx="761128" cy="753955"/>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lt2"/>
          </a:solidFill>
          <a:ln>
            <a:noFill/>
          </a:ln>
          <a:effectLst>
            <a:outerShdw blurRad="57150" dist="28575" dir="2700000" algn="bl" rotWithShape="0">
              <a:schemeClr val="dk1">
                <a:alpha val="26000"/>
              </a:schemeClr>
            </a:outerShdw>
          </a:effectLst>
        </p:spPr>
      </p:sp>
      <p:sp>
        <p:nvSpPr>
          <p:cNvPr id="2738" name="Google Shape;2738;p29"/>
          <p:cNvSpPr/>
          <p:nvPr/>
        </p:nvSpPr>
        <p:spPr>
          <a:xfrm rot="8882992" flipH="1">
            <a:off x="3557438" y="1594434"/>
            <a:ext cx="761151" cy="753977"/>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1"/>
          </a:solidFill>
          <a:ln>
            <a:noFill/>
          </a:ln>
          <a:effectLst>
            <a:outerShdw blurRad="57150" dist="28575" dir="2700000" algn="bl" rotWithShape="0">
              <a:schemeClr val="dk1">
                <a:alpha val="26000"/>
              </a:schemeClr>
            </a:outerShdw>
          </a:effectLst>
        </p:spPr>
      </p:sp>
      <p:sp>
        <p:nvSpPr>
          <p:cNvPr id="2739" name="Google Shape;2739;p29"/>
          <p:cNvSpPr/>
          <p:nvPr/>
        </p:nvSpPr>
        <p:spPr>
          <a:xfrm rot="-2561462" flipH="1">
            <a:off x="6671429" y="1569948"/>
            <a:ext cx="761137" cy="753963"/>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2"/>
          </a:solidFill>
          <a:ln>
            <a:noFill/>
          </a:ln>
          <a:effectLst>
            <a:outerShdw blurRad="57150" dist="28575" dir="2700000" algn="bl" rotWithShape="0">
              <a:schemeClr val="dk1">
                <a:alpha val="26000"/>
              </a:schemeClr>
            </a:outerShdw>
          </a:effectLst>
        </p:spPr>
      </p:sp>
      <p:sp>
        <p:nvSpPr>
          <p:cNvPr id="2742" name="Google Shape;2742;p29"/>
          <p:cNvSpPr txBox="1">
            <a:spLocks noGrp="1"/>
          </p:cNvSpPr>
          <p:nvPr>
            <p:ph type="title" idx="2"/>
          </p:nvPr>
        </p:nvSpPr>
        <p:spPr>
          <a:xfrm>
            <a:off x="1301657" y="1633508"/>
            <a:ext cx="5487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dirty="0">
                <a:latin typeface="+mn-lt"/>
              </a:rPr>
              <a:t>01</a:t>
            </a:r>
            <a:endParaRPr sz="2800" b="1" dirty="0">
              <a:latin typeface="+mn-lt"/>
            </a:endParaRPr>
          </a:p>
        </p:txBody>
      </p:sp>
      <p:sp>
        <p:nvSpPr>
          <p:cNvPr id="2745" name="Google Shape;2745;p29"/>
          <p:cNvSpPr txBox="1">
            <a:spLocks noGrp="1"/>
          </p:cNvSpPr>
          <p:nvPr>
            <p:ph type="title" idx="4"/>
          </p:nvPr>
        </p:nvSpPr>
        <p:spPr>
          <a:xfrm>
            <a:off x="6777648" y="1650223"/>
            <a:ext cx="5487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dirty="0">
                <a:latin typeface="+mn-lt"/>
              </a:rPr>
              <a:t>03</a:t>
            </a:r>
            <a:endParaRPr sz="2800" b="1" dirty="0">
              <a:latin typeface="+mn-lt"/>
            </a:endParaRPr>
          </a:p>
        </p:txBody>
      </p:sp>
      <p:sp>
        <p:nvSpPr>
          <p:cNvPr id="2748" name="Google Shape;2748;p29"/>
          <p:cNvSpPr txBox="1">
            <a:spLocks noGrp="1"/>
          </p:cNvSpPr>
          <p:nvPr>
            <p:ph type="title" idx="7"/>
          </p:nvPr>
        </p:nvSpPr>
        <p:spPr>
          <a:xfrm>
            <a:off x="3663649" y="1674735"/>
            <a:ext cx="5487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dirty="0">
                <a:latin typeface="+mn-lt"/>
              </a:rPr>
              <a:t>02</a:t>
            </a:r>
            <a:endParaRPr sz="2800" b="1" dirty="0">
              <a:latin typeface="+mn-lt"/>
            </a:endParaRPr>
          </a:p>
        </p:txBody>
      </p:sp>
      <p:sp>
        <p:nvSpPr>
          <p:cNvPr id="2753" name="Google Shape;2753;p29"/>
          <p:cNvSpPr txBox="1">
            <a:spLocks noGrp="1"/>
          </p:cNvSpPr>
          <p:nvPr>
            <p:ph type="title" idx="15"/>
          </p:nvPr>
        </p:nvSpPr>
        <p:spPr>
          <a:xfrm>
            <a:off x="720000" y="422817"/>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200" b="1" dirty="0">
                <a:solidFill>
                  <a:schemeClr val="accent5">
                    <a:lumMod val="75000"/>
                  </a:schemeClr>
                </a:solidFill>
                <a:latin typeface="+mn-lt"/>
              </a:rPr>
              <a:t>NỘI DUNG BÀI HỌC</a:t>
            </a:r>
            <a:endParaRPr sz="3200" b="1" dirty="0">
              <a:solidFill>
                <a:schemeClr val="accent5">
                  <a:lumMod val="75000"/>
                </a:schemeClr>
              </a:solidFill>
              <a:latin typeface="+mn-lt"/>
            </a:endParaRPr>
          </a:p>
        </p:txBody>
      </p:sp>
      <p:sp>
        <p:nvSpPr>
          <p:cNvPr id="2754" name="Google Shape;2754;p29"/>
          <p:cNvSpPr/>
          <p:nvPr/>
        </p:nvSpPr>
        <p:spPr>
          <a:xfrm>
            <a:off x="5318440" y="1411797"/>
            <a:ext cx="54859" cy="2411895"/>
          </a:xfrm>
          <a:custGeom>
            <a:avLst/>
            <a:gdLst/>
            <a:ahLst/>
            <a:cxnLst/>
            <a:rect l="l" t="t" r="r" b="b"/>
            <a:pathLst>
              <a:path w="5002" h="108595" extrusionOk="0">
                <a:moveTo>
                  <a:pt x="2615" y="108595"/>
                </a:moveTo>
                <a:cubicBezTo>
                  <a:pt x="2615" y="98937"/>
                  <a:pt x="-789" y="89335"/>
                  <a:pt x="172" y="79725"/>
                </a:cubicBezTo>
                <a:cubicBezTo>
                  <a:pt x="909" y="72358"/>
                  <a:pt x="3878" y="65329"/>
                  <a:pt x="4614" y="57962"/>
                </a:cubicBezTo>
                <a:cubicBezTo>
                  <a:pt x="5705" y="47048"/>
                  <a:pt x="4270" y="35995"/>
                  <a:pt x="3059" y="25094"/>
                </a:cubicBezTo>
                <a:cubicBezTo>
                  <a:pt x="2134" y="16769"/>
                  <a:pt x="4134" y="8023"/>
                  <a:pt x="1727" y="0"/>
                </a:cubicBezTo>
              </a:path>
            </a:pathLst>
          </a:custGeom>
          <a:noFill/>
          <a:ln w="9525" cap="flat" cmpd="sng">
            <a:solidFill>
              <a:schemeClr val="dk1"/>
            </a:solidFill>
            <a:prstDash val="dash"/>
            <a:round/>
            <a:headEnd type="none" w="med" len="med"/>
            <a:tailEnd type="none" w="med" len="med"/>
          </a:ln>
        </p:spPr>
      </p:sp>
      <p:sp>
        <p:nvSpPr>
          <p:cNvPr id="2755" name="Google Shape;2755;p29"/>
          <p:cNvSpPr/>
          <p:nvPr/>
        </p:nvSpPr>
        <p:spPr>
          <a:xfrm rot="10800000" flipH="1">
            <a:off x="2651060" y="1365774"/>
            <a:ext cx="54859" cy="2411895"/>
          </a:xfrm>
          <a:custGeom>
            <a:avLst/>
            <a:gdLst/>
            <a:ahLst/>
            <a:cxnLst/>
            <a:rect l="l" t="t" r="r" b="b"/>
            <a:pathLst>
              <a:path w="5002" h="108595" extrusionOk="0">
                <a:moveTo>
                  <a:pt x="2615" y="108595"/>
                </a:moveTo>
                <a:cubicBezTo>
                  <a:pt x="2615" y="98937"/>
                  <a:pt x="-789" y="89335"/>
                  <a:pt x="172" y="79725"/>
                </a:cubicBezTo>
                <a:cubicBezTo>
                  <a:pt x="909" y="72358"/>
                  <a:pt x="3878" y="65329"/>
                  <a:pt x="4614" y="57962"/>
                </a:cubicBezTo>
                <a:cubicBezTo>
                  <a:pt x="5705" y="47048"/>
                  <a:pt x="4270" y="35995"/>
                  <a:pt x="3059" y="25094"/>
                </a:cubicBezTo>
                <a:cubicBezTo>
                  <a:pt x="2134" y="16769"/>
                  <a:pt x="4134" y="8023"/>
                  <a:pt x="1727" y="0"/>
                </a:cubicBezTo>
              </a:path>
            </a:pathLst>
          </a:custGeom>
          <a:noFill/>
          <a:ln w="9525" cap="flat" cmpd="sng">
            <a:solidFill>
              <a:schemeClr val="dk1"/>
            </a:solidFill>
            <a:prstDash val="dash"/>
            <a:round/>
            <a:headEnd type="none" w="med" len="med"/>
            <a:tailEnd type="none" w="med" len="med"/>
          </a:ln>
        </p:spPr>
      </p:sp>
      <p:sp>
        <p:nvSpPr>
          <p:cNvPr id="10" name="TextBox 9"/>
          <p:cNvSpPr txBox="1"/>
          <p:nvPr/>
        </p:nvSpPr>
        <p:spPr>
          <a:xfrm>
            <a:off x="844457" y="2595648"/>
            <a:ext cx="1427777" cy="461665"/>
          </a:xfrm>
          <a:prstGeom prst="rect">
            <a:avLst/>
          </a:prstGeom>
          <a:noFill/>
        </p:spPr>
        <p:txBody>
          <a:bodyPr wrap="square" rtlCol="0">
            <a:spAutoFit/>
          </a:bodyPr>
          <a:lstStyle/>
          <a:p>
            <a:pPr algn="ctr"/>
            <a:r>
              <a:rPr lang="en-US" sz="2400" dirty="0" err="1"/>
              <a:t>Tốc</a:t>
            </a:r>
            <a:r>
              <a:rPr lang="en-US" sz="2400" dirty="0"/>
              <a:t> </a:t>
            </a:r>
            <a:r>
              <a:rPr lang="en-US" sz="2400" dirty="0" err="1"/>
              <a:t>độ</a:t>
            </a:r>
            <a:endParaRPr lang="en-US" sz="2400" dirty="0"/>
          </a:p>
        </p:txBody>
      </p:sp>
      <p:sp>
        <p:nvSpPr>
          <p:cNvPr id="31" name="TextBox 30"/>
          <p:cNvSpPr txBox="1"/>
          <p:nvPr/>
        </p:nvSpPr>
        <p:spPr>
          <a:xfrm>
            <a:off x="3245092" y="2594996"/>
            <a:ext cx="1427777" cy="461665"/>
          </a:xfrm>
          <a:prstGeom prst="rect">
            <a:avLst/>
          </a:prstGeom>
          <a:noFill/>
        </p:spPr>
        <p:txBody>
          <a:bodyPr wrap="square" rtlCol="0">
            <a:spAutoFit/>
          </a:bodyPr>
          <a:lstStyle/>
          <a:p>
            <a:pPr algn="ctr"/>
            <a:r>
              <a:rPr lang="en-US" sz="2400" dirty="0" err="1"/>
              <a:t>Vận</a:t>
            </a:r>
            <a:r>
              <a:rPr lang="en-US" sz="2400" dirty="0"/>
              <a:t> </a:t>
            </a:r>
            <a:r>
              <a:rPr lang="en-US" sz="2400" dirty="0" err="1"/>
              <a:t>tốc</a:t>
            </a:r>
            <a:endParaRPr lang="en-US" sz="2400" dirty="0"/>
          </a:p>
        </p:txBody>
      </p:sp>
      <p:sp>
        <p:nvSpPr>
          <p:cNvPr id="33" name="TextBox 32"/>
          <p:cNvSpPr txBox="1"/>
          <p:nvPr/>
        </p:nvSpPr>
        <p:spPr>
          <a:xfrm>
            <a:off x="5509896" y="2511351"/>
            <a:ext cx="3133721" cy="1131848"/>
          </a:xfrm>
          <a:prstGeom prst="rect">
            <a:avLst/>
          </a:prstGeom>
          <a:noFill/>
        </p:spPr>
        <p:txBody>
          <a:bodyPr wrap="square" rtlCol="0">
            <a:spAutoFit/>
          </a:bodyPr>
          <a:lstStyle/>
          <a:p>
            <a:pPr algn="ctr">
              <a:lnSpc>
                <a:spcPct val="150000"/>
              </a:lnSpc>
            </a:pPr>
            <a:r>
              <a:rPr lang="en-US" sz="2400" dirty="0" err="1"/>
              <a:t>Đồ</a:t>
            </a:r>
            <a:r>
              <a:rPr lang="en-US" sz="2400" dirty="0"/>
              <a:t> </a:t>
            </a:r>
            <a:r>
              <a:rPr lang="en-US" sz="2400" dirty="0" err="1"/>
              <a:t>thị</a:t>
            </a:r>
            <a:r>
              <a:rPr lang="en-US" sz="2400" dirty="0"/>
              <a:t> </a:t>
            </a:r>
            <a:r>
              <a:rPr lang="en-US" sz="2400" dirty="0" err="1"/>
              <a:t>độ</a:t>
            </a:r>
            <a:r>
              <a:rPr lang="en-US" sz="2400" dirty="0"/>
              <a:t> </a:t>
            </a:r>
            <a:r>
              <a:rPr lang="en-US" sz="2400" dirty="0" err="1"/>
              <a:t>dịch</a:t>
            </a:r>
            <a:r>
              <a:rPr lang="en-US" sz="2400" dirty="0"/>
              <a:t> </a:t>
            </a:r>
            <a:r>
              <a:rPr lang="en-US" sz="2400" dirty="0" err="1"/>
              <a:t>chuyển</a:t>
            </a:r>
            <a:r>
              <a:rPr lang="en-US" sz="2400" dirty="0"/>
              <a:t> - </a:t>
            </a:r>
            <a:r>
              <a:rPr lang="en-US" sz="2400" dirty="0" err="1"/>
              <a:t>thời</a:t>
            </a:r>
            <a:r>
              <a:rPr lang="en-US" sz="2400" dirty="0"/>
              <a:t> </a:t>
            </a:r>
            <a:r>
              <a:rPr lang="en-US" sz="2400" dirty="0" err="1"/>
              <a:t>gian</a:t>
            </a:r>
            <a:endParaRPr lang="en-US" sz="24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737"/>
                                        </p:tgtEl>
                                        <p:attrNameLst>
                                          <p:attrName>style.visibility</p:attrName>
                                        </p:attrNameLst>
                                      </p:cBhvr>
                                      <p:to>
                                        <p:strVal val="visible"/>
                                      </p:to>
                                    </p:set>
                                    <p:anim calcmode="lin" valueType="num">
                                      <p:cBhvr>
                                        <p:cTn id="7" dur="500" fill="hold"/>
                                        <p:tgtEl>
                                          <p:spTgt spid="2737"/>
                                        </p:tgtEl>
                                        <p:attrNameLst>
                                          <p:attrName>ppt_w</p:attrName>
                                        </p:attrNameLst>
                                      </p:cBhvr>
                                      <p:tavLst>
                                        <p:tav tm="0">
                                          <p:val>
                                            <p:fltVal val="0"/>
                                          </p:val>
                                        </p:tav>
                                        <p:tav tm="100000">
                                          <p:val>
                                            <p:strVal val="#ppt_w"/>
                                          </p:val>
                                        </p:tav>
                                      </p:tavLst>
                                    </p:anim>
                                    <p:anim calcmode="lin" valueType="num">
                                      <p:cBhvr>
                                        <p:cTn id="8" dur="500" fill="hold"/>
                                        <p:tgtEl>
                                          <p:spTgt spid="273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42"/>
                                        </p:tgtEl>
                                        <p:attrNameLst>
                                          <p:attrName>style.visibility</p:attrName>
                                        </p:attrNameLst>
                                      </p:cBhvr>
                                      <p:to>
                                        <p:strVal val="visible"/>
                                      </p:to>
                                    </p:set>
                                    <p:anim calcmode="lin" valueType="num">
                                      <p:cBhvr>
                                        <p:cTn id="11" dur="500" fill="hold"/>
                                        <p:tgtEl>
                                          <p:spTgt spid="2742"/>
                                        </p:tgtEl>
                                        <p:attrNameLst>
                                          <p:attrName>ppt_w</p:attrName>
                                        </p:attrNameLst>
                                      </p:cBhvr>
                                      <p:tavLst>
                                        <p:tav tm="0">
                                          <p:val>
                                            <p:fltVal val="0"/>
                                          </p:val>
                                        </p:tav>
                                        <p:tav tm="100000">
                                          <p:val>
                                            <p:strVal val="#ppt_w"/>
                                          </p:val>
                                        </p:tav>
                                      </p:tavLst>
                                    </p:anim>
                                    <p:anim calcmode="lin" valueType="num">
                                      <p:cBhvr>
                                        <p:cTn id="12" dur="500" fill="hold"/>
                                        <p:tgtEl>
                                          <p:spTgt spid="274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2755"/>
                                        </p:tgtEl>
                                        <p:attrNameLst>
                                          <p:attrName>style.visibility</p:attrName>
                                        </p:attrNameLst>
                                      </p:cBhvr>
                                      <p:to>
                                        <p:strVal val="visible"/>
                                      </p:to>
                                    </p:set>
                                    <p:animEffect transition="in" filter="fade">
                                      <p:cBhvr>
                                        <p:cTn id="19" dur="500"/>
                                        <p:tgtEl>
                                          <p:spTgt spid="275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748"/>
                                        </p:tgtEl>
                                        <p:attrNameLst>
                                          <p:attrName>style.visibility</p:attrName>
                                        </p:attrNameLst>
                                      </p:cBhvr>
                                      <p:to>
                                        <p:strVal val="visible"/>
                                      </p:to>
                                    </p:set>
                                    <p:anim calcmode="lin" valueType="num">
                                      <p:cBhvr>
                                        <p:cTn id="24" dur="500" fill="hold"/>
                                        <p:tgtEl>
                                          <p:spTgt spid="2748"/>
                                        </p:tgtEl>
                                        <p:attrNameLst>
                                          <p:attrName>ppt_w</p:attrName>
                                        </p:attrNameLst>
                                      </p:cBhvr>
                                      <p:tavLst>
                                        <p:tav tm="0">
                                          <p:val>
                                            <p:fltVal val="0"/>
                                          </p:val>
                                        </p:tav>
                                        <p:tav tm="100000">
                                          <p:val>
                                            <p:strVal val="#ppt_w"/>
                                          </p:val>
                                        </p:tav>
                                      </p:tavLst>
                                    </p:anim>
                                    <p:anim calcmode="lin" valueType="num">
                                      <p:cBhvr>
                                        <p:cTn id="25" dur="500" fill="hold"/>
                                        <p:tgtEl>
                                          <p:spTgt spid="2748"/>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2738"/>
                                        </p:tgtEl>
                                        <p:attrNameLst>
                                          <p:attrName>style.visibility</p:attrName>
                                        </p:attrNameLst>
                                      </p:cBhvr>
                                      <p:to>
                                        <p:strVal val="visible"/>
                                      </p:to>
                                    </p:set>
                                    <p:anim calcmode="lin" valueType="num">
                                      <p:cBhvr>
                                        <p:cTn id="28" dur="500" fill="hold"/>
                                        <p:tgtEl>
                                          <p:spTgt spid="2738"/>
                                        </p:tgtEl>
                                        <p:attrNameLst>
                                          <p:attrName>ppt_w</p:attrName>
                                        </p:attrNameLst>
                                      </p:cBhvr>
                                      <p:tavLst>
                                        <p:tav tm="0">
                                          <p:val>
                                            <p:fltVal val="0"/>
                                          </p:val>
                                        </p:tav>
                                        <p:tav tm="100000">
                                          <p:val>
                                            <p:strVal val="#ppt_w"/>
                                          </p:val>
                                        </p:tav>
                                      </p:tavLst>
                                    </p:anim>
                                    <p:anim calcmode="lin" valueType="num">
                                      <p:cBhvr>
                                        <p:cTn id="29" dur="500" fill="hold"/>
                                        <p:tgtEl>
                                          <p:spTgt spid="273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childTnLst>
                                </p:cTn>
                              </p:par>
                              <p:par>
                                <p:cTn id="34" presetID="10" presetClass="entr" presetSubtype="0" fill="hold" nodeType="withEffect">
                                  <p:stCondLst>
                                    <p:cond delay="0"/>
                                  </p:stCondLst>
                                  <p:childTnLst>
                                    <p:set>
                                      <p:cBhvr>
                                        <p:cTn id="35" dur="1" fill="hold">
                                          <p:stCondLst>
                                            <p:cond delay="0"/>
                                          </p:stCondLst>
                                        </p:cTn>
                                        <p:tgtEl>
                                          <p:spTgt spid="2754"/>
                                        </p:tgtEl>
                                        <p:attrNameLst>
                                          <p:attrName>style.visibility</p:attrName>
                                        </p:attrNameLst>
                                      </p:cBhvr>
                                      <p:to>
                                        <p:strVal val="visible"/>
                                      </p:to>
                                    </p:set>
                                    <p:animEffect transition="in" filter="fade">
                                      <p:cBhvr>
                                        <p:cTn id="36" dur="500"/>
                                        <p:tgtEl>
                                          <p:spTgt spid="275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2745"/>
                                        </p:tgtEl>
                                        <p:attrNameLst>
                                          <p:attrName>style.visibility</p:attrName>
                                        </p:attrNameLst>
                                      </p:cBhvr>
                                      <p:to>
                                        <p:strVal val="visible"/>
                                      </p:to>
                                    </p:set>
                                    <p:anim calcmode="lin" valueType="num">
                                      <p:cBhvr>
                                        <p:cTn id="41" dur="500" fill="hold"/>
                                        <p:tgtEl>
                                          <p:spTgt spid="2745"/>
                                        </p:tgtEl>
                                        <p:attrNameLst>
                                          <p:attrName>ppt_w</p:attrName>
                                        </p:attrNameLst>
                                      </p:cBhvr>
                                      <p:tavLst>
                                        <p:tav tm="0">
                                          <p:val>
                                            <p:strVal val="#ppt_w+.3"/>
                                          </p:val>
                                        </p:tav>
                                        <p:tav tm="100000">
                                          <p:val>
                                            <p:strVal val="#ppt_w"/>
                                          </p:val>
                                        </p:tav>
                                      </p:tavLst>
                                    </p:anim>
                                    <p:anim calcmode="lin" valueType="num">
                                      <p:cBhvr>
                                        <p:cTn id="42" dur="500" fill="hold"/>
                                        <p:tgtEl>
                                          <p:spTgt spid="2745"/>
                                        </p:tgtEl>
                                        <p:attrNameLst>
                                          <p:attrName>ppt_h</p:attrName>
                                        </p:attrNameLst>
                                      </p:cBhvr>
                                      <p:tavLst>
                                        <p:tav tm="0">
                                          <p:val>
                                            <p:strVal val="#ppt_h"/>
                                          </p:val>
                                        </p:tav>
                                        <p:tav tm="100000">
                                          <p:val>
                                            <p:strVal val="#ppt_h"/>
                                          </p:val>
                                        </p:tav>
                                      </p:tavLst>
                                    </p:anim>
                                    <p:animEffect transition="in" filter="fade">
                                      <p:cBhvr>
                                        <p:cTn id="43" dur="500"/>
                                        <p:tgtEl>
                                          <p:spTgt spid="2745"/>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2739"/>
                                        </p:tgtEl>
                                        <p:attrNameLst>
                                          <p:attrName>style.visibility</p:attrName>
                                        </p:attrNameLst>
                                      </p:cBhvr>
                                      <p:to>
                                        <p:strVal val="visible"/>
                                      </p:to>
                                    </p:set>
                                    <p:anim calcmode="lin" valueType="num">
                                      <p:cBhvr>
                                        <p:cTn id="46" dur="500" fill="hold"/>
                                        <p:tgtEl>
                                          <p:spTgt spid="2739"/>
                                        </p:tgtEl>
                                        <p:attrNameLst>
                                          <p:attrName>ppt_w</p:attrName>
                                        </p:attrNameLst>
                                      </p:cBhvr>
                                      <p:tavLst>
                                        <p:tav tm="0">
                                          <p:val>
                                            <p:strVal val="#ppt_w+.3"/>
                                          </p:val>
                                        </p:tav>
                                        <p:tav tm="100000">
                                          <p:val>
                                            <p:strVal val="#ppt_w"/>
                                          </p:val>
                                        </p:tav>
                                      </p:tavLst>
                                    </p:anim>
                                    <p:anim calcmode="lin" valueType="num">
                                      <p:cBhvr>
                                        <p:cTn id="47" dur="500" fill="hold"/>
                                        <p:tgtEl>
                                          <p:spTgt spid="2739"/>
                                        </p:tgtEl>
                                        <p:attrNameLst>
                                          <p:attrName>ppt_h</p:attrName>
                                        </p:attrNameLst>
                                      </p:cBhvr>
                                      <p:tavLst>
                                        <p:tav tm="0">
                                          <p:val>
                                            <p:strVal val="#ppt_h"/>
                                          </p:val>
                                        </p:tav>
                                        <p:tav tm="100000">
                                          <p:val>
                                            <p:strVal val="#ppt_h"/>
                                          </p:val>
                                        </p:tav>
                                      </p:tavLst>
                                    </p:anim>
                                    <p:animEffect transition="in" filter="fade">
                                      <p:cBhvr>
                                        <p:cTn id="48" dur="500"/>
                                        <p:tgtEl>
                                          <p:spTgt spid="2739"/>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strVal val="#ppt_w+.3"/>
                                          </p:val>
                                        </p:tav>
                                        <p:tav tm="100000">
                                          <p:val>
                                            <p:strVal val="#ppt_w"/>
                                          </p:val>
                                        </p:tav>
                                      </p:tavLst>
                                    </p:anim>
                                    <p:anim calcmode="lin" valueType="num">
                                      <p:cBhvr>
                                        <p:cTn id="52" dur="500" fill="hold"/>
                                        <p:tgtEl>
                                          <p:spTgt spid="33"/>
                                        </p:tgtEl>
                                        <p:attrNameLst>
                                          <p:attrName>ppt_h</p:attrName>
                                        </p:attrNameLst>
                                      </p:cBhvr>
                                      <p:tavLst>
                                        <p:tav tm="0">
                                          <p:val>
                                            <p:strVal val="#ppt_h"/>
                                          </p:val>
                                        </p:tav>
                                        <p:tav tm="100000">
                                          <p:val>
                                            <p:strVal val="#ppt_h"/>
                                          </p:val>
                                        </p:tav>
                                      </p:tavLst>
                                    </p:anim>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2" grpId="0"/>
      <p:bldP spid="2745" grpId="0"/>
      <p:bldP spid="2748" grpId="0"/>
      <p:bldP spid="10"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sp>
        <p:nvSpPr>
          <p:cNvPr id="4" name="Rounded Rectangle 3"/>
          <p:cNvSpPr/>
          <p:nvPr/>
        </p:nvSpPr>
        <p:spPr>
          <a:xfrm>
            <a:off x="863031" y="400692"/>
            <a:ext cx="1746605" cy="6164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t>1. </a:t>
            </a:r>
            <a:r>
              <a:rPr lang="en-US" sz="2000" b="1" dirty="0" err="1"/>
              <a:t>Tốc</a:t>
            </a:r>
            <a:r>
              <a:rPr lang="en-US" sz="2000" b="1" dirty="0"/>
              <a:t> </a:t>
            </a:r>
            <a:r>
              <a:rPr lang="en-US" sz="2000" b="1" dirty="0" err="1"/>
              <a:t>độ</a:t>
            </a:r>
            <a:endParaRPr lang="en-US" sz="2000" b="1" dirty="0"/>
          </a:p>
        </p:txBody>
      </p:sp>
      <p:sp>
        <p:nvSpPr>
          <p:cNvPr id="5" name="Rectangle 4"/>
          <p:cNvSpPr/>
          <p:nvPr/>
        </p:nvSpPr>
        <p:spPr>
          <a:xfrm>
            <a:off x="780838" y="1154141"/>
            <a:ext cx="5864106" cy="400110"/>
          </a:xfrm>
          <a:prstGeom prst="rect">
            <a:avLst/>
          </a:prstGeom>
        </p:spPr>
        <p:txBody>
          <a:bodyPr wrap="none">
            <a:spAutoFit/>
          </a:bodyPr>
          <a:lstStyle/>
          <a:p>
            <a:r>
              <a:rPr lang="vi-VN" sz="2000" b="1" dirty="0">
                <a:solidFill>
                  <a:schemeClr val="accent6">
                    <a:lumMod val="50000"/>
                  </a:schemeClr>
                </a:solidFill>
              </a:rPr>
              <a:t>a. Một số khái niệm cơ bản trong chuyển động</a:t>
            </a:r>
            <a:endParaRPr lang="en-US" sz="2000" b="1" dirty="0">
              <a:solidFill>
                <a:schemeClr val="accent6">
                  <a:lumMod val="50000"/>
                </a:schemeClr>
              </a:solidFill>
            </a:endParaRPr>
          </a:p>
        </p:txBody>
      </p:sp>
      <p:sp>
        <p:nvSpPr>
          <p:cNvPr id="6" name="Rectangle 5"/>
          <p:cNvSpPr/>
          <p:nvPr/>
        </p:nvSpPr>
        <p:spPr>
          <a:xfrm>
            <a:off x="863031" y="1691251"/>
            <a:ext cx="7130263" cy="2949525"/>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1800" b="1" dirty="0" err="1"/>
              <a:t>Vị</a:t>
            </a:r>
            <a:r>
              <a:rPr lang="en-US" sz="1800" b="1" dirty="0"/>
              <a:t> </a:t>
            </a:r>
            <a:r>
              <a:rPr lang="en-US" sz="1800" b="1" dirty="0" err="1"/>
              <a:t>trí</a:t>
            </a:r>
            <a:r>
              <a:rPr lang="en-US" sz="1800" b="1" dirty="0"/>
              <a:t>: </a:t>
            </a:r>
            <a:r>
              <a:rPr lang="en-US" sz="1800" dirty="0" err="1"/>
              <a:t>Để</a:t>
            </a:r>
            <a:r>
              <a:rPr lang="en-US" sz="1800" dirty="0"/>
              <a:t> </a:t>
            </a:r>
            <a:r>
              <a:rPr lang="en-US" sz="1800" dirty="0" err="1"/>
              <a:t>xác</a:t>
            </a:r>
            <a:r>
              <a:rPr lang="en-US" sz="1800" dirty="0"/>
              <a:t> </a:t>
            </a:r>
            <a:r>
              <a:rPr lang="en-US" sz="1800" dirty="0" err="1"/>
              <a:t>định</a:t>
            </a:r>
            <a:r>
              <a:rPr lang="en-US" sz="1800" dirty="0"/>
              <a:t> </a:t>
            </a:r>
            <a:r>
              <a:rPr lang="en-US" sz="1800" dirty="0" err="1"/>
              <a:t>vị</a:t>
            </a:r>
            <a:r>
              <a:rPr lang="en-US" sz="1800" dirty="0"/>
              <a:t> </a:t>
            </a:r>
            <a:r>
              <a:rPr lang="en-US" sz="1800" dirty="0" err="1"/>
              <a:t>trí</a:t>
            </a:r>
            <a:r>
              <a:rPr lang="en-US" sz="1800" dirty="0"/>
              <a:t> </a:t>
            </a:r>
            <a:r>
              <a:rPr lang="en-US" sz="1800" dirty="0" err="1"/>
              <a:t>của</a:t>
            </a:r>
            <a:r>
              <a:rPr lang="en-US" sz="1800" dirty="0"/>
              <a:t> </a:t>
            </a:r>
            <a:r>
              <a:rPr lang="en-US" sz="1800" dirty="0" err="1"/>
              <a:t>vật</a:t>
            </a:r>
            <a:r>
              <a:rPr lang="en-US" sz="1800" dirty="0"/>
              <a:t>, ta </a:t>
            </a:r>
            <a:r>
              <a:rPr lang="en-US" sz="1800" dirty="0" err="1"/>
              <a:t>cần</a:t>
            </a:r>
            <a:r>
              <a:rPr lang="en-US" sz="1800" dirty="0"/>
              <a:t> </a:t>
            </a:r>
            <a:r>
              <a:rPr lang="en-US" sz="1800" dirty="0" err="1"/>
              <a:t>phải</a:t>
            </a:r>
            <a:r>
              <a:rPr lang="en-US" sz="1800" dirty="0"/>
              <a:t> </a:t>
            </a:r>
            <a:r>
              <a:rPr lang="en-US" sz="1800" dirty="0" err="1"/>
              <a:t>có</a:t>
            </a:r>
            <a:r>
              <a:rPr lang="en-US" sz="1800" dirty="0"/>
              <a:t> </a:t>
            </a:r>
            <a:r>
              <a:rPr lang="en-US" sz="1800" dirty="0" err="1"/>
              <a:t>hệ</a:t>
            </a:r>
            <a:r>
              <a:rPr lang="en-US" sz="1800" dirty="0"/>
              <a:t> </a:t>
            </a:r>
            <a:r>
              <a:rPr lang="en-US" sz="1800" dirty="0" err="1"/>
              <a:t>tọa</a:t>
            </a:r>
            <a:r>
              <a:rPr lang="en-US" sz="1800" dirty="0"/>
              <a:t> </a:t>
            </a:r>
            <a:r>
              <a:rPr lang="en-US" sz="1800" dirty="0" err="1"/>
              <a:t>độ</a:t>
            </a:r>
            <a:r>
              <a:rPr lang="en-US" sz="1800" dirty="0"/>
              <a:t> </a:t>
            </a:r>
            <a:r>
              <a:rPr lang="en-US" sz="1800" dirty="0" err="1"/>
              <a:t>gắn</a:t>
            </a:r>
            <a:r>
              <a:rPr lang="en-US" sz="1800" dirty="0"/>
              <a:t> </a:t>
            </a:r>
            <a:r>
              <a:rPr lang="en-US" sz="1800" dirty="0" err="1"/>
              <a:t>với</a:t>
            </a:r>
            <a:r>
              <a:rPr lang="en-US" sz="1800" dirty="0"/>
              <a:t> </a:t>
            </a:r>
            <a:r>
              <a:rPr lang="en-US" sz="1800" dirty="0" err="1"/>
              <a:t>vật</a:t>
            </a:r>
            <a:r>
              <a:rPr lang="en-US" sz="1800" dirty="0"/>
              <a:t> </a:t>
            </a:r>
            <a:r>
              <a:rPr lang="en-US" sz="1800" dirty="0" err="1"/>
              <a:t>mốc</a:t>
            </a:r>
            <a:r>
              <a:rPr lang="en-US" sz="1800" dirty="0"/>
              <a:t>.</a:t>
            </a:r>
          </a:p>
          <a:p>
            <a:pPr marL="342900" indent="-342900" algn="just">
              <a:lnSpc>
                <a:spcPct val="150000"/>
              </a:lnSpc>
              <a:buFont typeface="Wingdings" panose="05000000000000000000" pitchFamily="2" charset="2"/>
              <a:buChar char="§"/>
            </a:pPr>
            <a:r>
              <a:rPr lang="en-US" sz="1800" dirty="0" err="1"/>
              <a:t>Thời</a:t>
            </a:r>
            <a:r>
              <a:rPr lang="en-US" sz="1800" dirty="0"/>
              <a:t> </a:t>
            </a:r>
            <a:r>
              <a:rPr lang="en-US" sz="1800" dirty="0" err="1"/>
              <a:t>gian</a:t>
            </a:r>
            <a:r>
              <a:rPr lang="en-US" sz="1800" dirty="0"/>
              <a:t> </a:t>
            </a:r>
            <a:r>
              <a:rPr lang="en-US" sz="1800" dirty="0" err="1"/>
              <a:t>biểu</a:t>
            </a:r>
            <a:r>
              <a:rPr lang="en-US" sz="1800" dirty="0"/>
              <a:t> </a:t>
            </a:r>
            <a:r>
              <a:rPr lang="en-US" sz="1800" dirty="0" err="1"/>
              <a:t>diễn</a:t>
            </a:r>
            <a:r>
              <a:rPr lang="en-US" sz="1800" dirty="0"/>
              <a:t> </a:t>
            </a:r>
            <a:r>
              <a:rPr lang="en-US" sz="1800" dirty="0" err="1"/>
              <a:t>thành</a:t>
            </a:r>
            <a:r>
              <a:rPr lang="en-US" sz="1800" dirty="0"/>
              <a:t> </a:t>
            </a:r>
            <a:r>
              <a:rPr lang="en-US" sz="1800" dirty="0" err="1"/>
              <a:t>một</a:t>
            </a:r>
            <a:r>
              <a:rPr lang="en-US" sz="1800" dirty="0"/>
              <a:t> </a:t>
            </a:r>
            <a:r>
              <a:rPr lang="en-US" sz="1800" dirty="0" err="1"/>
              <a:t>trục</a:t>
            </a:r>
            <a:r>
              <a:rPr lang="en-US" sz="1800" dirty="0"/>
              <a:t> </a:t>
            </a:r>
            <a:r>
              <a:rPr lang="en-US" sz="1800" dirty="0" err="1"/>
              <a:t>gọi</a:t>
            </a:r>
            <a:r>
              <a:rPr lang="en-US" sz="1800" dirty="0"/>
              <a:t> </a:t>
            </a:r>
            <a:r>
              <a:rPr lang="en-US" sz="1800" dirty="0" err="1"/>
              <a:t>là</a:t>
            </a:r>
            <a:r>
              <a:rPr lang="en-US" sz="1800" dirty="0"/>
              <a:t> </a:t>
            </a:r>
            <a:r>
              <a:rPr lang="en-US" sz="1800" b="1" dirty="0" err="1"/>
              <a:t>trục</a:t>
            </a:r>
            <a:r>
              <a:rPr lang="en-US" sz="1800" b="1" dirty="0"/>
              <a:t> </a:t>
            </a:r>
            <a:r>
              <a:rPr lang="en-US" sz="1800" b="1" dirty="0" err="1"/>
              <a:t>thời</a:t>
            </a:r>
            <a:r>
              <a:rPr lang="en-US" sz="1800" b="1" dirty="0"/>
              <a:t> </a:t>
            </a:r>
            <a:r>
              <a:rPr lang="en-US" sz="1800" b="1" dirty="0" err="1"/>
              <a:t>gian</a:t>
            </a:r>
            <a:r>
              <a:rPr lang="en-US" sz="1800" dirty="0"/>
              <a:t>.</a:t>
            </a:r>
          </a:p>
          <a:p>
            <a:pPr marL="342900" indent="-342900" algn="just">
              <a:lnSpc>
                <a:spcPct val="150000"/>
              </a:lnSpc>
              <a:buFont typeface="Wingdings" panose="05000000000000000000" pitchFamily="2" charset="2"/>
              <a:buChar char="§"/>
            </a:pPr>
            <a:r>
              <a:rPr lang="en-US" sz="1800" dirty="0" err="1"/>
              <a:t>Chọn</a:t>
            </a:r>
            <a:r>
              <a:rPr lang="en-US" sz="1800" dirty="0"/>
              <a:t> </a:t>
            </a:r>
            <a:r>
              <a:rPr lang="en-US" sz="1800" dirty="0" err="1"/>
              <a:t>một</a:t>
            </a:r>
            <a:r>
              <a:rPr lang="en-US" sz="1800" dirty="0"/>
              <a:t> </a:t>
            </a:r>
            <a:r>
              <a:rPr lang="en-US" sz="1800" dirty="0" err="1"/>
              <a:t>điểm</a:t>
            </a:r>
            <a:r>
              <a:rPr lang="en-US" sz="1800" dirty="0"/>
              <a:t> </a:t>
            </a:r>
            <a:r>
              <a:rPr lang="en-US" sz="1800" dirty="0" err="1"/>
              <a:t>nhất</a:t>
            </a:r>
            <a:r>
              <a:rPr lang="en-US" sz="1800" dirty="0"/>
              <a:t> </a:t>
            </a:r>
            <a:r>
              <a:rPr lang="en-US" sz="1800" dirty="0" err="1"/>
              <a:t>định</a:t>
            </a:r>
            <a:r>
              <a:rPr lang="en-US" sz="1800" dirty="0"/>
              <a:t> </a:t>
            </a:r>
            <a:r>
              <a:rPr lang="en-US" sz="1800" dirty="0" err="1"/>
              <a:t>làm</a:t>
            </a:r>
            <a:r>
              <a:rPr lang="en-US" sz="1800" dirty="0"/>
              <a:t> </a:t>
            </a:r>
            <a:r>
              <a:rPr lang="en-US" sz="1800" dirty="0" err="1"/>
              <a:t>gốc</a:t>
            </a:r>
            <a:r>
              <a:rPr lang="en-US" sz="1800" dirty="0"/>
              <a:t> </a:t>
            </a:r>
            <a:r>
              <a:rPr lang="en-US" sz="1800" dirty="0" err="1"/>
              <a:t>thời</a:t>
            </a:r>
            <a:r>
              <a:rPr lang="en-US" sz="1800" dirty="0"/>
              <a:t> </a:t>
            </a:r>
            <a:r>
              <a:rPr lang="en-US" sz="1800" dirty="0" err="1"/>
              <a:t>gian</a:t>
            </a:r>
            <a:r>
              <a:rPr lang="en-US" sz="1800" dirty="0"/>
              <a:t> </a:t>
            </a:r>
            <a:r>
              <a:rPr lang="en-US" sz="1800" dirty="0" err="1"/>
              <a:t>thì</a:t>
            </a:r>
            <a:r>
              <a:rPr lang="en-US" sz="1800" dirty="0"/>
              <a:t> </a:t>
            </a:r>
            <a:r>
              <a:rPr lang="en-US" sz="1800" dirty="0" err="1"/>
              <a:t>mọi</a:t>
            </a:r>
            <a:r>
              <a:rPr lang="en-US" sz="1800" dirty="0"/>
              <a:t> </a:t>
            </a:r>
            <a:r>
              <a:rPr lang="en-US" sz="1800" dirty="0" err="1"/>
              <a:t>điểm</a:t>
            </a:r>
            <a:r>
              <a:rPr lang="en-US" sz="1800" dirty="0"/>
              <a:t> </a:t>
            </a:r>
            <a:r>
              <a:rPr lang="en-US" sz="1800" dirty="0" err="1"/>
              <a:t>khác</a:t>
            </a:r>
            <a:r>
              <a:rPr lang="en-US" sz="1800" dirty="0"/>
              <a:t> </a:t>
            </a:r>
            <a:r>
              <a:rPr lang="en-US" sz="1800" dirty="0" err="1"/>
              <a:t>trên</a:t>
            </a:r>
            <a:r>
              <a:rPr lang="en-US" sz="1800" dirty="0"/>
              <a:t> </a:t>
            </a:r>
            <a:r>
              <a:rPr lang="en-US" sz="1800" dirty="0" err="1"/>
              <a:t>trục</a:t>
            </a:r>
            <a:r>
              <a:rPr lang="en-US" sz="1800" dirty="0"/>
              <a:t> </a:t>
            </a:r>
            <a:r>
              <a:rPr lang="en-US" sz="1800" dirty="0" err="1"/>
              <a:t>thời</a:t>
            </a:r>
            <a:r>
              <a:rPr lang="en-US" sz="1800" dirty="0"/>
              <a:t> </a:t>
            </a:r>
            <a:r>
              <a:rPr lang="en-US" sz="1800" dirty="0" err="1"/>
              <a:t>gian</a:t>
            </a:r>
            <a:r>
              <a:rPr lang="en-US" sz="1800" dirty="0"/>
              <a:t> </a:t>
            </a:r>
            <a:r>
              <a:rPr lang="en-US" sz="1800" dirty="0" err="1"/>
              <a:t>được</a:t>
            </a:r>
            <a:r>
              <a:rPr lang="en-US" sz="1800" dirty="0"/>
              <a:t> </a:t>
            </a:r>
            <a:r>
              <a:rPr lang="en-US" sz="1800" dirty="0" err="1"/>
              <a:t>gọi</a:t>
            </a:r>
            <a:r>
              <a:rPr lang="en-US" sz="1800" dirty="0"/>
              <a:t> </a:t>
            </a:r>
            <a:r>
              <a:rPr lang="en-US" sz="1800" dirty="0" err="1"/>
              <a:t>là</a:t>
            </a:r>
            <a:r>
              <a:rPr lang="en-US" sz="1800" dirty="0"/>
              <a:t> </a:t>
            </a:r>
            <a:r>
              <a:rPr lang="en-US" sz="1800" b="1" dirty="0" err="1"/>
              <a:t>thời</a:t>
            </a:r>
            <a:r>
              <a:rPr lang="en-US" sz="1800" b="1" dirty="0"/>
              <a:t> </a:t>
            </a:r>
            <a:r>
              <a:rPr lang="en-US" sz="1800" b="1" dirty="0" err="1"/>
              <a:t>điểm</a:t>
            </a:r>
            <a:r>
              <a:rPr lang="en-US" sz="1800" b="1" dirty="0"/>
              <a:t>.</a:t>
            </a:r>
            <a:endParaRPr lang="en-US" sz="1800" dirty="0"/>
          </a:p>
          <a:p>
            <a:pPr marL="342900" indent="-342900" algn="just">
              <a:lnSpc>
                <a:spcPct val="150000"/>
              </a:lnSpc>
              <a:buFont typeface="Wingdings" panose="05000000000000000000" pitchFamily="2" charset="2"/>
              <a:buChar char="§"/>
            </a:pPr>
            <a:r>
              <a:rPr lang="en-US" sz="1800" b="1" dirty="0" err="1"/>
              <a:t>Qũy</a:t>
            </a:r>
            <a:r>
              <a:rPr lang="en-US" sz="1800" b="1" dirty="0"/>
              <a:t> </a:t>
            </a:r>
            <a:r>
              <a:rPr lang="en-US" sz="1800" b="1" dirty="0" err="1"/>
              <a:t>đạo</a:t>
            </a:r>
            <a:r>
              <a:rPr lang="en-US" sz="1800" dirty="0"/>
              <a:t> </a:t>
            </a:r>
            <a:r>
              <a:rPr lang="en-US" sz="1800" dirty="0" err="1"/>
              <a:t>là</a:t>
            </a:r>
            <a:r>
              <a:rPr lang="en-US" sz="1800" dirty="0"/>
              <a:t> </a:t>
            </a:r>
            <a:r>
              <a:rPr lang="en-US" sz="1800" dirty="0" err="1"/>
              <a:t>đường</a:t>
            </a:r>
            <a:r>
              <a:rPr lang="en-US" sz="1800" dirty="0"/>
              <a:t> </a:t>
            </a:r>
            <a:r>
              <a:rPr lang="en-US" sz="1800" dirty="0" err="1"/>
              <a:t>nối</a:t>
            </a:r>
            <a:r>
              <a:rPr lang="en-US" sz="1800" dirty="0"/>
              <a:t> </a:t>
            </a:r>
            <a:r>
              <a:rPr lang="en-US" sz="1800" dirty="0" err="1"/>
              <a:t>những</a:t>
            </a:r>
            <a:r>
              <a:rPr lang="en-US" sz="1800" dirty="0"/>
              <a:t> </a:t>
            </a:r>
            <a:r>
              <a:rPr lang="en-US" sz="1800" dirty="0" err="1"/>
              <a:t>vị</a:t>
            </a:r>
            <a:r>
              <a:rPr lang="en-US" sz="1800" dirty="0"/>
              <a:t> </a:t>
            </a:r>
            <a:r>
              <a:rPr lang="en-US" sz="1800" dirty="0" err="1"/>
              <a:t>trí</a:t>
            </a:r>
            <a:r>
              <a:rPr lang="en-US" sz="1800" dirty="0"/>
              <a:t> </a:t>
            </a:r>
            <a:r>
              <a:rPr lang="en-US" sz="1800" dirty="0" err="1"/>
              <a:t>liên</a:t>
            </a:r>
            <a:r>
              <a:rPr lang="en-US" sz="1800" dirty="0"/>
              <a:t> </a:t>
            </a:r>
            <a:r>
              <a:rPr lang="en-US" sz="1800" dirty="0" err="1"/>
              <a:t>tiếp</a:t>
            </a:r>
            <a:r>
              <a:rPr lang="en-US" sz="1800" dirty="0"/>
              <a:t> </a:t>
            </a:r>
            <a:r>
              <a:rPr lang="en-US" sz="1800" dirty="0" err="1"/>
              <a:t>của</a:t>
            </a:r>
            <a:r>
              <a:rPr lang="en-US" sz="1800" dirty="0"/>
              <a:t> </a:t>
            </a:r>
            <a:r>
              <a:rPr lang="en-US" sz="1800" dirty="0" err="1"/>
              <a:t>vật</a:t>
            </a:r>
            <a:r>
              <a:rPr lang="en-US" sz="1800" dirty="0"/>
              <a:t> </a:t>
            </a:r>
            <a:r>
              <a:rPr lang="en-US" sz="1800" dirty="0" err="1"/>
              <a:t>theo</a:t>
            </a:r>
            <a:r>
              <a:rPr lang="en-US" sz="1800" dirty="0"/>
              <a:t> </a:t>
            </a:r>
            <a:r>
              <a:rPr lang="en-US" sz="1800" dirty="0" err="1"/>
              <a:t>thời</a:t>
            </a:r>
            <a:r>
              <a:rPr lang="en-US" sz="1800" dirty="0"/>
              <a:t> </a:t>
            </a:r>
            <a:r>
              <a:rPr lang="en-US" sz="1800" dirty="0" err="1"/>
              <a:t>gian</a:t>
            </a:r>
            <a:r>
              <a:rPr lang="en-US" sz="1800" dirty="0"/>
              <a:t> </a:t>
            </a:r>
            <a:r>
              <a:rPr lang="en-US" sz="1800" dirty="0" err="1"/>
              <a:t>trong</a:t>
            </a:r>
            <a:r>
              <a:rPr lang="en-US" sz="1800" dirty="0"/>
              <a:t> </a:t>
            </a:r>
            <a:r>
              <a:rPr lang="en-US" sz="1800" dirty="0" err="1"/>
              <a:t>quá</a:t>
            </a:r>
            <a:r>
              <a:rPr lang="en-US" sz="1800" dirty="0"/>
              <a:t> </a:t>
            </a:r>
            <a:r>
              <a:rPr lang="en-US" sz="1800" dirty="0" err="1"/>
              <a:t>trình</a:t>
            </a:r>
            <a:r>
              <a:rPr lang="en-US" sz="1800" dirty="0"/>
              <a:t> </a:t>
            </a:r>
            <a:r>
              <a:rPr lang="en-US" sz="1800" dirty="0" err="1"/>
              <a:t>chuyển</a:t>
            </a:r>
            <a:r>
              <a:rPr lang="en-US" sz="1800" dirty="0"/>
              <a:t> </a:t>
            </a:r>
            <a:r>
              <a:rPr lang="en-US" sz="1800" dirty="0" err="1"/>
              <a:t>động</a:t>
            </a:r>
            <a:r>
              <a:rPr lang="en-US" sz="18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190" y="596846"/>
            <a:ext cx="1140861" cy="9574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602" y="3704866"/>
            <a:ext cx="981541" cy="1268078"/>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anim calcmode="lin" valueType="num">
                                      <p:cBhvr>
                                        <p:cTn id="2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6">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anim calcmode="lin" valueType="num">
                                      <p:cBhvr>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anim calcmode="lin" valueType="num">
                                      <p:cBhvr>
                                        <p:cTn id="3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anim calcmode="lin" valueType="num">
                                      <p:cBhvr>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3" end="3"/>
                                            </p:txEl>
                                          </p:spTgt>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4" name="Rectangle 3"/>
          <p:cNvSpPr/>
          <p:nvPr/>
        </p:nvSpPr>
        <p:spPr>
          <a:xfrm>
            <a:off x="477747" y="738508"/>
            <a:ext cx="4833991" cy="2805320"/>
          </a:xfrm>
          <a:prstGeom prst="rect">
            <a:avLst/>
          </a:prstGeom>
        </p:spPr>
        <p:txBody>
          <a:bodyPr wrap="square">
            <a:spAutoFit/>
          </a:bodyPr>
          <a:lstStyle/>
          <a:p>
            <a:pPr algn="just">
              <a:lnSpc>
                <a:spcPct val="150000"/>
              </a:lnSpc>
            </a:pPr>
            <a:r>
              <a:rPr lang="en-US" sz="2000" b="1" i="1" dirty="0" err="1"/>
              <a:t>Quan</a:t>
            </a:r>
            <a:r>
              <a:rPr lang="en-US" sz="2000" b="1" i="1" dirty="0"/>
              <a:t> </a:t>
            </a:r>
            <a:r>
              <a:rPr lang="en-US" sz="2000" b="1" i="1" dirty="0" err="1"/>
              <a:t>sát</a:t>
            </a:r>
            <a:r>
              <a:rPr lang="en-US" sz="2000" b="1" i="1" dirty="0"/>
              <a:t> </a:t>
            </a:r>
            <a:r>
              <a:rPr lang="en-US" sz="2000" b="1" i="1" dirty="0" err="1"/>
              <a:t>hình</a:t>
            </a:r>
            <a:r>
              <a:rPr lang="en-US" sz="2000" b="1" i="1" dirty="0"/>
              <a:t> 4.2, </a:t>
            </a:r>
            <a:r>
              <a:rPr lang="en-US" sz="2000" b="1" i="1" dirty="0" err="1"/>
              <a:t>thảo</a:t>
            </a:r>
            <a:r>
              <a:rPr lang="en-US" sz="2000" b="1" i="1" dirty="0"/>
              <a:t> </a:t>
            </a:r>
            <a:r>
              <a:rPr lang="en-US" sz="2000" b="1" i="1" dirty="0" err="1"/>
              <a:t>luận</a:t>
            </a:r>
            <a:r>
              <a:rPr lang="en-US" sz="2000" b="1" i="1" dirty="0"/>
              <a:t> </a:t>
            </a:r>
            <a:r>
              <a:rPr lang="en-US" sz="2000" b="1" i="1" dirty="0" err="1"/>
              <a:t>nhóm</a:t>
            </a:r>
            <a:r>
              <a:rPr lang="en-US" sz="2000" b="1" i="1" dirty="0"/>
              <a:t> </a:t>
            </a:r>
            <a:r>
              <a:rPr lang="en-US" sz="2000" b="1" i="1" dirty="0" err="1"/>
              <a:t>đôi</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 </a:t>
            </a:r>
          </a:p>
          <a:p>
            <a:pPr algn="just">
              <a:lnSpc>
                <a:spcPct val="150000"/>
              </a:lnSpc>
            </a:pPr>
            <a:r>
              <a:rPr lang="en-US" sz="2000" dirty="0" err="1"/>
              <a:t>Vậy</a:t>
            </a:r>
            <a:r>
              <a:rPr lang="en-US" sz="2000" dirty="0"/>
              <a:t> </a:t>
            </a:r>
            <a:r>
              <a:rPr lang="en-US" sz="2000" dirty="0" err="1"/>
              <a:t>vị</a:t>
            </a:r>
            <a:r>
              <a:rPr lang="en-US" sz="2000" dirty="0"/>
              <a:t> </a:t>
            </a:r>
            <a:r>
              <a:rPr lang="en-US" sz="2000" dirty="0" err="1"/>
              <a:t>trí</a:t>
            </a:r>
            <a:r>
              <a:rPr lang="en-US" sz="2000" dirty="0"/>
              <a:t> </a:t>
            </a:r>
            <a:r>
              <a:rPr lang="en-US" sz="2000" dirty="0" err="1"/>
              <a:t>và</a:t>
            </a:r>
            <a:r>
              <a:rPr lang="en-US" sz="2000" dirty="0"/>
              <a:t> </a:t>
            </a:r>
            <a:r>
              <a:rPr lang="en-US" sz="2000" dirty="0" err="1"/>
              <a:t>tọa</a:t>
            </a:r>
            <a:r>
              <a:rPr lang="en-US" sz="2000" dirty="0"/>
              <a:t> </a:t>
            </a:r>
            <a:r>
              <a:rPr lang="en-US" sz="2000" dirty="0" err="1"/>
              <a:t>độ</a:t>
            </a:r>
            <a:r>
              <a:rPr lang="en-US" sz="2000" dirty="0"/>
              <a:t> </a:t>
            </a:r>
            <a:r>
              <a:rPr lang="en-US" sz="2000" dirty="0" err="1"/>
              <a:t>của</a:t>
            </a:r>
            <a:r>
              <a:rPr lang="en-US" sz="2000" dirty="0"/>
              <a:t> </a:t>
            </a:r>
            <a:r>
              <a:rPr lang="en-US" sz="2000" dirty="0" err="1"/>
              <a:t>một</a:t>
            </a:r>
            <a:r>
              <a:rPr lang="en-US" sz="2000" dirty="0"/>
              <a:t> </a:t>
            </a:r>
            <a:r>
              <a:rPr lang="en-US" sz="2000" dirty="0" err="1"/>
              <a:t>vật</a:t>
            </a:r>
            <a:r>
              <a:rPr lang="en-US" sz="2000" dirty="0"/>
              <a:t> </a:t>
            </a:r>
            <a:r>
              <a:rPr lang="en-US" sz="2000" dirty="0" err="1"/>
              <a:t>có</a:t>
            </a:r>
            <a:r>
              <a:rPr lang="en-US" sz="2000" dirty="0"/>
              <a:t> </a:t>
            </a:r>
            <a:r>
              <a:rPr lang="en-US" sz="2000" dirty="0" err="1"/>
              <a:t>phụ</a:t>
            </a:r>
            <a:r>
              <a:rPr lang="en-US" sz="2000" dirty="0"/>
              <a:t> </a:t>
            </a:r>
            <a:r>
              <a:rPr lang="en-US" sz="2000" dirty="0" err="1"/>
              <a:t>thuộc</a:t>
            </a:r>
            <a:r>
              <a:rPr lang="en-US" sz="2000" dirty="0"/>
              <a:t> </a:t>
            </a:r>
            <a:r>
              <a:rPr lang="en-US" sz="2000" dirty="0" err="1"/>
              <a:t>vào</a:t>
            </a:r>
            <a:r>
              <a:rPr lang="en-US" sz="2000" dirty="0"/>
              <a:t> </a:t>
            </a:r>
            <a:r>
              <a:rPr lang="en-US" sz="2000" dirty="0" err="1"/>
              <a:t>vật</a:t>
            </a:r>
            <a:r>
              <a:rPr lang="en-US" sz="2000" dirty="0"/>
              <a:t> </a:t>
            </a:r>
            <a:r>
              <a:rPr lang="en-US" sz="2000" dirty="0" err="1"/>
              <a:t>làm</a:t>
            </a:r>
            <a:r>
              <a:rPr lang="en-US" sz="2000" dirty="0"/>
              <a:t> </a:t>
            </a:r>
            <a:r>
              <a:rPr lang="en-US" sz="2000" dirty="0" err="1"/>
              <a:t>gốc</a:t>
            </a:r>
            <a:r>
              <a:rPr lang="en-US" sz="2000" dirty="0"/>
              <a:t> </a:t>
            </a:r>
            <a:r>
              <a:rPr lang="en-US" sz="2000" dirty="0" err="1"/>
              <a:t>không</a:t>
            </a:r>
            <a:r>
              <a:rPr lang="en-US" sz="2000" dirty="0"/>
              <a:t>? Cho </a:t>
            </a:r>
            <a:r>
              <a:rPr lang="en-US" sz="2000" dirty="0" err="1"/>
              <a:t>ví</a:t>
            </a:r>
            <a:r>
              <a:rPr lang="en-US" sz="2000" dirty="0"/>
              <a:t> </a:t>
            </a:r>
            <a:r>
              <a:rPr lang="en-US" sz="2000" dirty="0" err="1"/>
              <a:t>dụ</a:t>
            </a:r>
            <a:r>
              <a:rPr lang="en-US" sz="2000" dirty="0"/>
              <a:t> </a:t>
            </a:r>
            <a:r>
              <a:rPr lang="en-US" sz="2000" dirty="0" err="1"/>
              <a:t>trong</a:t>
            </a:r>
            <a:r>
              <a:rPr lang="en-US" sz="2000" dirty="0"/>
              <a:t> </a:t>
            </a:r>
            <a:r>
              <a:rPr lang="en-US" sz="2000" dirty="0" err="1"/>
              <a:t>thực</a:t>
            </a:r>
            <a:r>
              <a:rPr lang="en-US" sz="2000" dirty="0"/>
              <a:t> </a:t>
            </a:r>
            <a:r>
              <a:rPr lang="en-US" sz="2000" dirty="0" err="1"/>
              <a:t>tiễn</a:t>
            </a:r>
            <a:r>
              <a:rPr lang="en-US" sz="2000" dirty="0"/>
              <a:t> </a:t>
            </a:r>
            <a:r>
              <a:rPr lang="en-US" sz="2000" dirty="0" err="1"/>
              <a:t>để</a:t>
            </a:r>
            <a:r>
              <a:rPr lang="en-US" sz="2000" dirty="0"/>
              <a:t> minh </a:t>
            </a:r>
            <a:r>
              <a:rPr lang="en-US" sz="2000" dirty="0" err="1"/>
              <a:t>hoạ</a:t>
            </a:r>
            <a:r>
              <a:rPr lang="en-US" sz="2000" dirty="0"/>
              <a:t> </a:t>
            </a:r>
            <a:r>
              <a:rPr lang="en-US" sz="2000" dirty="0" err="1"/>
              <a:t>cho</a:t>
            </a:r>
            <a:r>
              <a:rPr lang="en-US" sz="2000" dirty="0"/>
              <a:t> </a:t>
            </a:r>
            <a:r>
              <a:rPr lang="en-US" sz="2000" dirty="0" err="1"/>
              <a:t>câu</a:t>
            </a:r>
            <a:r>
              <a:rPr lang="en-US" sz="2000" dirty="0"/>
              <a:t> </a:t>
            </a:r>
            <a:r>
              <a:rPr lang="en-US" sz="2000" dirty="0" err="1"/>
              <a:t>trả</a:t>
            </a:r>
            <a:r>
              <a:rPr lang="en-US" sz="2000" dirty="0"/>
              <a:t> </a:t>
            </a:r>
            <a:r>
              <a:rPr lang="en-US" sz="2000" dirty="0" err="1"/>
              <a:t>lời</a:t>
            </a:r>
            <a:r>
              <a:rPr lang="en-US" sz="2000" dirty="0"/>
              <a:t> </a:t>
            </a:r>
            <a:r>
              <a:rPr lang="en-US" sz="2000" dirty="0" err="1"/>
              <a:t>của</a:t>
            </a:r>
            <a:r>
              <a:rPr lang="en-US" sz="2000" dirty="0"/>
              <a:t> </a:t>
            </a:r>
            <a:r>
              <a:rPr lang="en-US" sz="2000" dirty="0" err="1"/>
              <a:t>em</a:t>
            </a:r>
            <a:r>
              <a:rPr lang="en-US" sz="20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163" y="3149805"/>
            <a:ext cx="3105583" cy="17718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586" y="82194"/>
            <a:ext cx="656314" cy="656314"/>
          </a:xfrm>
          <a:prstGeom prst="rect">
            <a:avLst/>
          </a:prstGeom>
        </p:spPr>
      </p:pic>
      <p:sp>
        <p:nvSpPr>
          <p:cNvPr id="7" name="Rectangle 6"/>
          <p:cNvSpPr/>
          <p:nvPr/>
        </p:nvSpPr>
        <p:spPr>
          <a:xfrm>
            <a:off x="5512085" y="1635096"/>
            <a:ext cx="3251771" cy="2400657"/>
          </a:xfrm>
          <a:prstGeom prst="rect">
            <a:avLst/>
          </a:prstGeom>
        </p:spPr>
        <p:txBody>
          <a:bodyPr wrap="square">
            <a:spAutoFit/>
          </a:bodyPr>
          <a:lstStyle/>
          <a:p>
            <a:pPr algn="just">
              <a:lnSpc>
                <a:spcPct val="150000"/>
              </a:lnSpc>
            </a:pPr>
            <a:r>
              <a:rPr lang="vi-VN" sz="2000" dirty="0">
                <a:solidFill>
                  <a:srgbClr val="C00000"/>
                </a:solidFill>
              </a:rPr>
              <a:t>Có phụ thuộc, từ hình trên, nếu lấy điểm O làm gốc thì toạ độ cũng như vị trí của điểm N sẽ khác so với khi lấy điểm M làm gốc</a:t>
            </a:r>
            <a:endParaRPr lang="en-US" sz="2000" dirty="0">
              <a:solidFill>
                <a:srgbClr val="C0000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2084" y="915481"/>
            <a:ext cx="909263" cy="72449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8935" y="867265"/>
            <a:ext cx="488619" cy="767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6" presetClass="entr" presetSubtype="21"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strips(downRight)">
                                      <p:cBhvr>
                                        <p:cTn id="16" dur="500"/>
                                        <p:tgtEl>
                                          <p:spTgt spid="4">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4"/>
        <p:cNvGrpSpPr/>
        <p:nvPr/>
      </p:nvGrpSpPr>
      <p:grpSpPr>
        <a:xfrm>
          <a:off x="0" y="0"/>
          <a:ext cx="0" cy="0"/>
          <a:chOff x="0" y="0"/>
          <a:chExt cx="0" cy="0"/>
        </a:xfrm>
      </p:grpSpPr>
      <p:sp>
        <p:nvSpPr>
          <p:cNvPr id="8" name="Rectangle 7"/>
          <p:cNvSpPr/>
          <p:nvPr/>
        </p:nvSpPr>
        <p:spPr>
          <a:xfrm>
            <a:off x="710537" y="465773"/>
            <a:ext cx="2662908" cy="400110"/>
          </a:xfrm>
          <a:prstGeom prst="rect">
            <a:avLst/>
          </a:prstGeom>
        </p:spPr>
        <p:txBody>
          <a:bodyPr wrap="none">
            <a:spAutoFit/>
          </a:bodyPr>
          <a:lstStyle/>
          <a:p>
            <a:r>
              <a:rPr lang="en-US" sz="2000" b="1" dirty="0">
                <a:solidFill>
                  <a:schemeClr val="accent6">
                    <a:lumMod val="50000"/>
                  </a:schemeClr>
                </a:solidFill>
              </a:rPr>
              <a:t>b. </a:t>
            </a:r>
            <a:r>
              <a:rPr lang="en-US" sz="2000" b="1" dirty="0" err="1">
                <a:solidFill>
                  <a:schemeClr val="accent6">
                    <a:lumMod val="50000"/>
                  </a:schemeClr>
                </a:solidFill>
              </a:rPr>
              <a:t>Tốc</a:t>
            </a:r>
            <a:r>
              <a:rPr lang="en-US" sz="2000" b="1" dirty="0">
                <a:solidFill>
                  <a:schemeClr val="accent6">
                    <a:lumMod val="50000"/>
                  </a:schemeClr>
                </a:solidFill>
              </a:rPr>
              <a:t> </a:t>
            </a:r>
            <a:r>
              <a:rPr lang="en-US" sz="2000" b="1" dirty="0" err="1">
                <a:solidFill>
                  <a:schemeClr val="accent6">
                    <a:lumMod val="50000"/>
                  </a:schemeClr>
                </a:solidFill>
              </a:rPr>
              <a:t>độ</a:t>
            </a:r>
            <a:r>
              <a:rPr lang="en-US" sz="2000" b="1" dirty="0">
                <a:solidFill>
                  <a:schemeClr val="accent6">
                    <a:lumMod val="50000"/>
                  </a:schemeClr>
                </a:solidFill>
              </a:rPr>
              <a:t> </a:t>
            </a:r>
            <a:r>
              <a:rPr lang="en-US" sz="2000" b="1" dirty="0" err="1">
                <a:solidFill>
                  <a:schemeClr val="accent6">
                    <a:lumMod val="50000"/>
                  </a:schemeClr>
                </a:solidFill>
              </a:rPr>
              <a:t>trung</a:t>
            </a:r>
            <a:r>
              <a:rPr lang="en-US" sz="2000" b="1" dirty="0">
                <a:solidFill>
                  <a:schemeClr val="accent6">
                    <a:lumMod val="50000"/>
                  </a:schemeClr>
                </a:solidFill>
              </a:rPr>
              <a:t> </a:t>
            </a:r>
            <a:r>
              <a:rPr lang="en-US" sz="2000" b="1" dirty="0" err="1">
                <a:solidFill>
                  <a:schemeClr val="accent6">
                    <a:lumMod val="50000"/>
                  </a:schemeClr>
                </a:solidFill>
              </a:rPr>
              <a:t>bình</a:t>
            </a:r>
            <a:endParaRPr lang="en-US" sz="2000" b="1" dirty="0">
              <a:solidFill>
                <a:schemeClr val="accent6">
                  <a:lumMod val="50000"/>
                </a:schemeClr>
              </a:solidFill>
            </a:endParaRPr>
          </a:p>
        </p:txBody>
      </p:sp>
      <p:sp>
        <p:nvSpPr>
          <p:cNvPr id="9" name="TextBox 8"/>
          <p:cNvSpPr txBox="1"/>
          <p:nvPr/>
        </p:nvSpPr>
        <p:spPr>
          <a:xfrm>
            <a:off x="832207" y="1003157"/>
            <a:ext cx="5743254" cy="496996"/>
          </a:xfrm>
          <a:prstGeom prst="rect">
            <a:avLst/>
          </a:prstGeom>
          <a:noFill/>
        </p:spPr>
        <p:txBody>
          <a:bodyPr wrap="square" rtlCol="0">
            <a:spAutoFit/>
          </a:bodyPr>
          <a:lstStyle/>
          <a:p>
            <a:pPr algn="just">
              <a:lnSpc>
                <a:spcPct val="150000"/>
              </a:lnSpc>
            </a:pPr>
            <a:r>
              <a:rPr lang="en-US" sz="2000" b="1" i="1" dirty="0" err="1">
                <a:solidFill>
                  <a:schemeClr val="accent5">
                    <a:lumMod val="75000"/>
                  </a:schemeClr>
                </a:solidFill>
              </a:rPr>
              <a:t>Đọc</a:t>
            </a:r>
            <a:r>
              <a:rPr lang="en-US" sz="2000" b="1" i="1" dirty="0">
                <a:solidFill>
                  <a:schemeClr val="accent5">
                    <a:lumMod val="75000"/>
                  </a:schemeClr>
                </a:solidFill>
              </a:rPr>
              <a:t> </a:t>
            </a:r>
            <a:r>
              <a:rPr lang="en-US" sz="2000" b="1" i="1" dirty="0" err="1">
                <a:solidFill>
                  <a:schemeClr val="accent5">
                    <a:lumMod val="75000"/>
                  </a:schemeClr>
                </a:solidFill>
              </a:rPr>
              <a:t>thông</a:t>
            </a:r>
            <a:r>
              <a:rPr lang="en-US" sz="2000" b="1" i="1" dirty="0">
                <a:solidFill>
                  <a:schemeClr val="accent5">
                    <a:lumMod val="75000"/>
                  </a:schemeClr>
                </a:solidFill>
              </a:rPr>
              <a:t> tin SGK </a:t>
            </a:r>
            <a:r>
              <a:rPr lang="en-US" sz="2000" b="1" i="1" dirty="0" err="1">
                <a:solidFill>
                  <a:schemeClr val="accent5">
                    <a:lumMod val="75000"/>
                  </a:schemeClr>
                </a:solidFill>
              </a:rPr>
              <a:t>trang</a:t>
            </a:r>
            <a:r>
              <a:rPr lang="en-US" sz="2000" b="1" i="1" dirty="0">
                <a:solidFill>
                  <a:schemeClr val="accent5">
                    <a:lumMod val="75000"/>
                  </a:schemeClr>
                </a:solidFill>
              </a:rPr>
              <a:t> 25 </a:t>
            </a:r>
            <a:r>
              <a:rPr lang="en-US" sz="2000" b="1" i="1" dirty="0" err="1">
                <a:solidFill>
                  <a:schemeClr val="accent5">
                    <a:lumMod val="75000"/>
                  </a:schemeClr>
                </a:solidFill>
              </a:rPr>
              <a:t>và</a:t>
            </a:r>
            <a:r>
              <a:rPr lang="en-US" sz="2000" b="1" i="1" dirty="0">
                <a:solidFill>
                  <a:schemeClr val="accent5">
                    <a:lumMod val="75000"/>
                  </a:schemeClr>
                </a:solidFill>
              </a:rPr>
              <a:t> </a:t>
            </a:r>
            <a:r>
              <a:rPr lang="en-US" sz="2000" b="1" i="1" dirty="0" err="1">
                <a:solidFill>
                  <a:schemeClr val="accent5">
                    <a:lumMod val="75000"/>
                  </a:schemeClr>
                </a:solidFill>
              </a:rPr>
              <a:t>trả</a:t>
            </a:r>
            <a:r>
              <a:rPr lang="en-US" sz="2000" b="1" i="1" dirty="0">
                <a:solidFill>
                  <a:schemeClr val="accent5">
                    <a:lumMod val="75000"/>
                  </a:schemeClr>
                </a:solidFill>
              </a:rPr>
              <a:t> </a:t>
            </a:r>
            <a:r>
              <a:rPr lang="en-US" sz="2000" b="1" i="1" dirty="0" err="1">
                <a:solidFill>
                  <a:schemeClr val="accent5">
                    <a:lumMod val="75000"/>
                  </a:schemeClr>
                </a:solidFill>
              </a:rPr>
              <a:t>lời</a:t>
            </a:r>
            <a:r>
              <a:rPr lang="en-US" sz="2000" b="1" i="1" dirty="0">
                <a:solidFill>
                  <a:schemeClr val="accent5">
                    <a:lumMod val="75000"/>
                  </a:schemeClr>
                </a:solidFill>
              </a:rPr>
              <a:t> </a:t>
            </a:r>
            <a:r>
              <a:rPr lang="en-US" sz="2000" b="1" i="1" dirty="0" err="1">
                <a:solidFill>
                  <a:schemeClr val="accent5">
                    <a:lumMod val="75000"/>
                  </a:schemeClr>
                </a:solidFill>
              </a:rPr>
              <a:t>câu</a:t>
            </a:r>
            <a:r>
              <a:rPr lang="en-US" sz="2000" b="1" i="1" dirty="0">
                <a:solidFill>
                  <a:schemeClr val="accent5">
                    <a:lumMod val="75000"/>
                  </a:schemeClr>
                </a:solidFill>
              </a:rPr>
              <a:t> </a:t>
            </a:r>
            <a:r>
              <a:rPr lang="en-US" sz="2000" b="1" i="1" dirty="0" err="1">
                <a:solidFill>
                  <a:schemeClr val="accent5">
                    <a:lumMod val="75000"/>
                  </a:schemeClr>
                </a:solidFill>
              </a:rPr>
              <a:t>hỏi</a:t>
            </a:r>
            <a:r>
              <a:rPr lang="en-US" sz="2000" b="1" i="1" dirty="0">
                <a:solidFill>
                  <a:schemeClr val="accent5">
                    <a:lumMod val="75000"/>
                  </a:schemeClr>
                </a:solidFill>
              </a:rPr>
              <a:t>:</a:t>
            </a:r>
          </a:p>
        </p:txBody>
      </p:sp>
      <mc:AlternateContent xmlns:mc="http://schemas.openxmlformats.org/markup-compatibility/2006" xmlns:a14="http://schemas.microsoft.com/office/drawing/2010/main">
        <mc:Choice Requires="a14">
          <p:sp>
            <p:nvSpPr>
              <p:cNvPr id="10" name="Rectangle 9"/>
              <p:cNvSpPr/>
              <p:nvPr/>
            </p:nvSpPr>
            <p:spPr>
              <a:xfrm>
                <a:off x="832207" y="1637427"/>
                <a:ext cx="7736440" cy="2554545"/>
              </a:xfrm>
              <a:prstGeom prst="rect">
                <a:avLst/>
              </a:prstGeom>
            </p:spPr>
            <p:txBody>
              <a:bodyPr wrap="square">
                <a:spAutoFit/>
              </a:bodyPr>
              <a:lstStyle/>
              <a:p>
                <a:pPr marL="342900" marR="90170" indent="-342900" algn="just">
                  <a:lnSpc>
                    <a:spcPct val="150000"/>
                  </a:lnSpc>
                  <a:spcBef>
                    <a:spcPts val="300"/>
                  </a:spcBef>
                  <a:spcAft>
                    <a:spcPts val="300"/>
                  </a:spcAft>
                  <a:buFont typeface="Arial" panose="020B0604020202020204" pitchFamily="34" charset="0"/>
                  <a:buChar char="•"/>
                </a:pPr>
                <a:r>
                  <a:rPr lang="en-US" sz="2000" dirty="0">
                    <a:latin typeface="+mn-lt"/>
                    <a:ea typeface="Calibri" panose="020F0502020204030204" pitchFamily="34" charset="0"/>
                  </a:rPr>
                  <a:t>Theo </a:t>
                </a:r>
                <a:r>
                  <a:rPr lang="en-US" sz="2000" dirty="0" err="1">
                    <a:latin typeface="+mn-lt"/>
                    <a:ea typeface="Calibri" panose="020F0502020204030204" pitchFamily="34" charset="0"/>
                  </a:rPr>
                  <a:t>em</a:t>
                </a:r>
                <a:r>
                  <a:rPr lang="en-US" sz="2000" dirty="0">
                    <a:latin typeface="+mn-lt"/>
                    <a:ea typeface="Calibri" panose="020F0502020204030204" pitchFamily="34" charset="0"/>
                  </a:rPr>
                  <a:t>, </a:t>
                </a:r>
                <a:r>
                  <a:rPr lang="en-US" sz="2000" dirty="0" err="1">
                    <a:latin typeface="+mn-lt"/>
                    <a:ea typeface="Calibri" panose="020F0502020204030204" pitchFamily="34" charset="0"/>
                  </a:rPr>
                  <a:t>tốc</a:t>
                </a:r>
                <a:r>
                  <a:rPr lang="en-US" sz="2000" dirty="0">
                    <a:latin typeface="+mn-lt"/>
                    <a:ea typeface="Calibri" panose="020F0502020204030204" pitchFamily="34" charset="0"/>
                  </a:rPr>
                  <a:t> </a:t>
                </a:r>
                <a:r>
                  <a:rPr lang="en-US" sz="2000" dirty="0" err="1">
                    <a:latin typeface="+mn-lt"/>
                    <a:ea typeface="Calibri" panose="020F0502020204030204" pitchFamily="34" charset="0"/>
                  </a:rPr>
                  <a:t>độ</a:t>
                </a:r>
                <a:r>
                  <a:rPr lang="en-US" sz="2000" dirty="0">
                    <a:latin typeface="+mn-lt"/>
                    <a:ea typeface="Calibri" panose="020F0502020204030204" pitchFamily="34" charset="0"/>
                  </a:rPr>
                  <a:t> </a:t>
                </a:r>
                <a:r>
                  <a:rPr lang="en-US" sz="2000" dirty="0" err="1">
                    <a:latin typeface="+mn-lt"/>
                    <a:ea typeface="Calibri" panose="020F0502020204030204" pitchFamily="34" charset="0"/>
                  </a:rPr>
                  <a:t>là</a:t>
                </a:r>
                <a:r>
                  <a:rPr lang="en-US" sz="2000" dirty="0">
                    <a:latin typeface="+mn-lt"/>
                    <a:ea typeface="Calibri" panose="020F0502020204030204" pitchFamily="34" charset="0"/>
                  </a:rPr>
                  <a:t> </a:t>
                </a:r>
                <a:r>
                  <a:rPr lang="en-US" sz="2000" dirty="0" err="1">
                    <a:latin typeface="+mn-lt"/>
                    <a:ea typeface="Calibri" panose="020F0502020204030204" pitchFamily="34" charset="0"/>
                  </a:rPr>
                  <a:t>gì</a:t>
                </a:r>
                <a:r>
                  <a:rPr lang="en-US" sz="2000" dirty="0">
                    <a:latin typeface="+mn-lt"/>
                    <a:ea typeface="Calibri" panose="020F0502020204030204" pitchFamily="34" charset="0"/>
                  </a:rPr>
                  <a:t>?</a:t>
                </a:r>
                <a:endParaRPr lang="en-US" sz="2000" dirty="0">
                  <a:effectLst/>
                  <a:latin typeface="+mn-lt"/>
                  <a:ea typeface="Calibri" panose="020F0502020204030204" pitchFamily="34" charset="0"/>
                </a:endParaRPr>
              </a:p>
              <a:p>
                <a:pPr marL="342900" marR="90170" indent="-342900" algn="just">
                  <a:lnSpc>
                    <a:spcPct val="150000"/>
                  </a:lnSpc>
                  <a:spcBef>
                    <a:spcPts val="300"/>
                  </a:spcBef>
                  <a:spcAft>
                    <a:spcPts val="300"/>
                  </a:spcAft>
                  <a:buFont typeface="Arial" panose="020B0604020202020204" pitchFamily="34" charset="0"/>
                  <a:buChar char="•"/>
                </a:pPr>
                <a:r>
                  <a:rPr lang="en-US" sz="2000" dirty="0" err="1">
                    <a:effectLst/>
                    <a:latin typeface="+mn-lt"/>
                    <a:ea typeface="Calibri" panose="020F0502020204030204" pitchFamily="34" charset="0"/>
                  </a:rPr>
                  <a:t>Nếu</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trong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khoảng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thời</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gian</a:t>
                </a:r>
                <a:r>
                  <a:rPr lang="en-US" sz="2000" dirty="0">
                    <a:effectLst/>
                    <a:latin typeface="+mn-lt"/>
                    <a:ea typeface="Calibri" panose="020F0502020204030204" pitchFamily="34" charset="0"/>
                  </a:rPr>
                  <a:t> </a:t>
                </a:r>
                <a14:m>
                  <m:oMath xmlns:m="http://schemas.openxmlformats.org/officeDocument/2006/math">
                    <m:r>
                      <a:rPr lang="en-US" sz="2000" i="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en-US" sz="2000" i="0">
                        <a:effectLst/>
                        <a:latin typeface="Cambria Math" panose="02040503050406030204" pitchFamily="18" charset="0"/>
                        <a:ea typeface="Cambria Math" panose="02040503050406030204" pitchFamily="18" charset="0"/>
                        <a:cs typeface="Cambria Math" panose="02040503050406030204" pitchFamily="18" charset="0"/>
                      </a:rPr>
                      <m:t>t</m:t>
                    </m:r>
                  </m:oMath>
                </a14:m>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vật</a:t>
                </a:r>
                <a:r>
                  <a:rPr lang="en-US" sz="2000" dirty="0">
                    <a:effectLst/>
                    <a:latin typeface="+mn-lt"/>
                    <a:ea typeface="Calibri" panose="020F0502020204030204" pitchFamily="34" charset="0"/>
                  </a:rPr>
                  <a:t> di </a:t>
                </a:r>
                <a:r>
                  <a:rPr lang="en-US" sz="2000" dirty="0" err="1">
                    <a:effectLst/>
                    <a:latin typeface="+mn-lt"/>
                    <a:ea typeface="Calibri" panose="020F0502020204030204" pitchFamily="34" charset="0"/>
                  </a:rPr>
                  <a:t>chuyển</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được</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một</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quãng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đường</a:t>
                </a:r>
                <a:r>
                  <a:rPr lang="en-US" sz="2000" dirty="0">
                    <a:effectLst/>
                    <a:latin typeface="+mn-lt"/>
                    <a:ea typeface="Calibri" panose="020F0502020204030204" pitchFamily="34" charset="0"/>
                  </a:rPr>
                  <a:t> s </a:t>
                </a:r>
                <a:r>
                  <a:rPr lang="en-US" sz="2000" dirty="0" err="1">
                    <a:effectLst/>
                    <a:latin typeface="+mn-lt"/>
                    <a:ea typeface="Calibri" panose="020F0502020204030204" pitchFamily="34" charset="0"/>
                  </a:rPr>
                  <a:t>thì</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tốc</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độ</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trung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bình</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được</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tính</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bằng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công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thức</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nào</a:t>
                </a:r>
                <a:r>
                  <a:rPr lang="en-US" sz="2000" dirty="0">
                    <a:effectLst/>
                    <a:latin typeface="+mn-lt"/>
                    <a:ea typeface="Calibri" panose="020F0502020204030204" pitchFamily="34" charset="0"/>
                  </a:rPr>
                  <a:t>?</a:t>
                </a:r>
              </a:p>
              <a:p>
                <a:pPr marL="342900" marR="90170" indent="-342900" algn="just">
                  <a:lnSpc>
                    <a:spcPct val="150000"/>
                  </a:lnSpc>
                  <a:spcBef>
                    <a:spcPts val="300"/>
                  </a:spcBef>
                  <a:spcAft>
                    <a:spcPts val="300"/>
                  </a:spcAft>
                  <a:buFont typeface="Arial" panose="020B0604020202020204" pitchFamily="34" charset="0"/>
                  <a:buChar char="•"/>
                </a:pPr>
                <a:r>
                  <a:rPr lang="en-US" sz="2000" dirty="0" err="1">
                    <a:effectLst/>
                    <a:latin typeface="+mn-lt"/>
                    <a:ea typeface="Calibri" panose="020F0502020204030204" pitchFamily="34" charset="0"/>
                  </a:rPr>
                  <a:t>Trong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hệ</a:t>
                </a:r>
                <a:r>
                  <a:rPr lang="en-US" sz="2000" dirty="0">
                    <a:effectLst/>
                    <a:latin typeface="+mn-lt"/>
                    <a:ea typeface="Calibri" panose="020F0502020204030204" pitchFamily="34" charset="0"/>
                  </a:rPr>
                  <a:t> SI, </a:t>
                </a:r>
                <a:r>
                  <a:rPr lang="en-US" sz="2000" dirty="0" err="1">
                    <a:effectLst/>
                    <a:latin typeface="+mn-lt"/>
                    <a:ea typeface="Calibri" panose="020F0502020204030204" pitchFamily="34" charset="0"/>
                  </a:rPr>
                  <a:t>đơn</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vị</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của</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tốc</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độ</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được</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tính</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bằng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gì</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Ngoài</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ra</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em</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còn</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biết</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những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đơn</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vị</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khác</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nào</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có</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thể</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dùng</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để</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đo</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tốc</a:t>
                </a:r>
                <a:r>
                  <a:rPr lang="en-US" sz="2000" dirty="0">
                    <a:effectLst/>
                    <a:latin typeface="+mn-lt"/>
                    <a:ea typeface="Calibri" panose="020F0502020204030204" pitchFamily="34" charset="0"/>
                  </a:rPr>
                  <a:t> </a:t>
                </a:r>
                <a:r>
                  <a:rPr lang="en-US" sz="2000" dirty="0" err="1">
                    <a:effectLst/>
                    <a:latin typeface="+mn-lt"/>
                    <a:ea typeface="Calibri" panose="020F0502020204030204" pitchFamily="34" charset="0"/>
                  </a:rPr>
                  <a:t>độ</a:t>
                </a:r>
                <a:r>
                  <a:rPr lang="en-US" sz="2000" dirty="0">
                    <a:effectLst/>
                    <a:latin typeface="+mn-lt"/>
                    <a:ea typeface="Calibri" panose="020F050202020403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832207" y="1637427"/>
                <a:ext cx="7736440" cy="2554545"/>
              </a:xfrm>
              <a:prstGeom prst="rect">
                <a:avLst/>
              </a:prstGeom>
              <a:blipFill rotWithShape="0">
                <a:blip r:embed="rId3"/>
                <a:stretch>
                  <a:fillRect l="-709" b="-1193"/>
                </a:stretch>
              </a:blipFill>
            </p:spPr>
            <p:txBody>
              <a:bodyPr/>
              <a:lstStyle/>
              <a:p>
                <a:r>
                  <a:rPr lang="en-US">
                    <a:noFill/>
                  </a:rPr>
                  <a:t> </a:t>
                </a:r>
              </a:p>
            </p:txBody>
          </p:sp>
        </mc:Fallback>
      </mc:AlternateContent>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705" y="865883"/>
            <a:ext cx="1628293" cy="985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0">
                                            <p:txEl>
                                              <p:pRg st="0" end="0"/>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0"/>
        <p:cNvGrpSpPr/>
        <p:nvPr/>
      </p:nvGrpSpPr>
      <p:grpSpPr>
        <a:xfrm>
          <a:off x="0" y="0"/>
          <a:ext cx="0" cy="0"/>
          <a:chOff x="0" y="0"/>
          <a:chExt cx="0" cy="0"/>
        </a:xfrm>
      </p:grpSpPr>
      <p:sp>
        <p:nvSpPr>
          <p:cNvPr id="11" name="Rounded Rectangle 10"/>
          <p:cNvSpPr/>
          <p:nvPr/>
        </p:nvSpPr>
        <p:spPr>
          <a:xfrm>
            <a:off x="3503488" y="318498"/>
            <a:ext cx="2044557" cy="6267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rgbClr val="FFFFFF"/>
                </a:solidFill>
              </a:rPr>
              <a:t>KẾT LUẬN</a:t>
            </a:r>
          </a:p>
        </p:txBody>
      </p:sp>
      <p:sp>
        <p:nvSpPr>
          <p:cNvPr id="15" name="Oval Callout 14"/>
          <p:cNvSpPr/>
          <p:nvPr/>
        </p:nvSpPr>
        <p:spPr>
          <a:xfrm>
            <a:off x="3954267" y="1334564"/>
            <a:ext cx="3791164" cy="2445250"/>
          </a:xfrm>
          <a:prstGeom prst="wedgeEllipseCallout">
            <a:avLst>
              <a:gd name="adj1" fmla="val -54979"/>
              <a:gd name="adj2" fmla="val -2615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4117370" y="1818525"/>
            <a:ext cx="3464959" cy="1477328"/>
          </a:xfrm>
          <a:prstGeom prst="rect">
            <a:avLst/>
          </a:prstGeom>
          <a:noFill/>
        </p:spPr>
        <p:txBody>
          <a:bodyPr wrap="square" rtlCol="0">
            <a:spAutoFit/>
          </a:bodyPr>
          <a:lstStyle/>
          <a:p>
            <a:pPr algn="ctr">
              <a:lnSpc>
                <a:spcPct val="150000"/>
              </a:lnSpc>
            </a:pPr>
            <a:r>
              <a:rPr lang="en-US" sz="2000" b="1" dirty="0" err="1"/>
              <a:t>Tốc</a:t>
            </a:r>
            <a:r>
              <a:rPr lang="en-US" sz="2000" b="1" dirty="0"/>
              <a:t> </a:t>
            </a:r>
            <a:r>
              <a:rPr lang="en-US" sz="2000" b="1" dirty="0" err="1"/>
              <a:t>độ</a:t>
            </a:r>
            <a:r>
              <a:rPr lang="en-US" sz="2000" b="1" dirty="0"/>
              <a:t> </a:t>
            </a:r>
            <a:r>
              <a:rPr lang="en-US" sz="2000" dirty="0" err="1"/>
              <a:t>là</a:t>
            </a:r>
            <a:r>
              <a:rPr lang="en-US" sz="2000" dirty="0"/>
              <a:t> </a:t>
            </a:r>
            <a:r>
              <a:rPr lang="en-US" sz="2000" dirty="0" err="1"/>
              <a:t>đại</a:t>
            </a:r>
            <a:r>
              <a:rPr lang="en-US" sz="2000" dirty="0"/>
              <a:t> </a:t>
            </a:r>
            <a:r>
              <a:rPr lang="en-US" sz="2000" dirty="0" err="1"/>
              <a:t>lượng</a:t>
            </a:r>
            <a:r>
              <a:rPr lang="en-US" sz="2000" dirty="0"/>
              <a:t> </a:t>
            </a:r>
            <a:r>
              <a:rPr lang="en-US" sz="2000" dirty="0" err="1"/>
              <a:t>đặc</a:t>
            </a:r>
            <a:r>
              <a:rPr lang="en-US" sz="2000" dirty="0"/>
              <a:t> </a:t>
            </a:r>
            <a:r>
              <a:rPr lang="en-US" sz="2000" dirty="0" err="1"/>
              <a:t>trưng</a:t>
            </a:r>
            <a:r>
              <a:rPr lang="en-US" sz="2000" dirty="0"/>
              <a:t> </a:t>
            </a:r>
            <a:r>
              <a:rPr lang="en-US" sz="2000" dirty="0" err="1"/>
              <a:t>cho</a:t>
            </a:r>
            <a:r>
              <a:rPr lang="en-US" sz="2000" dirty="0"/>
              <a:t> </a:t>
            </a:r>
            <a:r>
              <a:rPr lang="en-US" sz="2000" dirty="0" err="1"/>
              <a:t>tính</a:t>
            </a:r>
            <a:r>
              <a:rPr lang="en-US" sz="2000" dirty="0"/>
              <a:t> </a:t>
            </a:r>
            <a:r>
              <a:rPr lang="en-US" sz="2000" dirty="0" err="1"/>
              <a:t>nhanh</a:t>
            </a:r>
            <a:r>
              <a:rPr lang="en-US" sz="2000" dirty="0"/>
              <a:t>, </a:t>
            </a:r>
            <a:r>
              <a:rPr lang="en-US" sz="2000" dirty="0" err="1"/>
              <a:t>chậm</a:t>
            </a:r>
            <a:r>
              <a:rPr lang="en-US" sz="2000" dirty="0"/>
              <a:t> </a:t>
            </a:r>
            <a:r>
              <a:rPr lang="en-US" sz="2000" dirty="0" err="1"/>
              <a:t>của</a:t>
            </a:r>
            <a:r>
              <a:rPr lang="en-US" sz="2000" dirty="0"/>
              <a:t> </a:t>
            </a:r>
            <a:r>
              <a:rPr lang="en-US" sz="2000" dirty="0" err="1"/>
              <a:t>chuyển</a:t>
            </a:r>
            <a:r>
              <a:rPr lang="en-US" sz="2000" dirty="0"/>
              <a:t> </a:t>
            </a:r>
            <a:r>
              <a:rPr lang="en-US" sz="2000" dirty="0" err="1"/>
              <a:t>động</a:t>
            </a:r>
            <a:r>
              <a:rPr lang="en-US" sz="2000" dirty="0"/>
              <a: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75" y="1119884"/>
            <a:ext cx="3715392" cy="3715392"/>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Right)">
                                      <p:cBhvr>
                                        <p:cTn id="10" dur="500"/>
                                        <p:tgtEl>
                                          <p:spTgt spid="1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strips(downRight)">
                                      <p:cBhvr>
                                        <p:cTn id="1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7" grpId="0"/>
    </p:bldLst>
  </p:timing>
</p:sld>
</file>

<file path=ppt/theme/theme1.xml><?xml version="1.0" encoding="utf-8"?>
<a:theme xmlns:a="http://schemas.openxmlformats.org/drawingml/2006/main" name="Foreign Language Subject for Elementary - 2nd Grade: German">
  <a:themeElements>
    <a:clrScheme name="Simple Light">
      <a:dk1>
        <a:srgbClr val="2C3A3D"/>
      </a:dk1>
      <a:lt1>
        <a:srgbClr val="FEFAEF"/>
      </a:lt1>
      <a:dk2>
        <a:srgbClr val="C7C2B3"/>
      </a:dk2>
      <a:lt2>
        <a:srgbClr val="E2CE96"/>
      </a:lt2>
      <a:accent1>
        <a:srgbClr val="ACDBCF"/>
      </a:accent1>
      <a:accent2>
        <a:srgbClr val="E9A295"/>
      </a:accent2>
      <a:accent3>
        <a:srgbClr val="F58B29"/>
      </a:accent3>
      <a:accent4>
        <a:srgbClr val="FCB82F"/>
      </a:accent4>
      <a:accent5>
        <a:srgbClr val="028EA7"/>
      </a:accent5>
      <a:accent6>
        <a:srgbClr val="DB6463"/>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2090</Words>
  <Application>Microsoft Office PowerPoint</Application>
  <PresentationFormat>On-screen Show (16:9)</PresentationFormat>
  <Paragraphs>186</Paragraphs>
  <Slides>38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Wingdings</vt:lpstr>
      <vt:lpstr>Bebas Neue</vt:lpstr>
      <vt:lpstr>Staatliches</vt:lpstr>
      <vt:lpstr>Roboto Condensed Light</vt:lpstr>
      <vt:lpstr>Anaheim</vt:lpstr>
      <vt:lpstr>Cambria Math</vt:lpstr>
      <vt:lpstr>Arial</vt:lpstr>
      <vt:lpstr>Foreign Language Subject for Elementary - 2nd Grade: German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LUYỆN TẬP</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Language Subject for Elementary: GERMAN</dc:title>
  <dc:creator>User</dc:creator>
  <cp:lastModifiedBy>Hương Giang</cp:lastModifiedBy>
  <cp:revision>32</cp:revision>
  <dcterms:modified xsi:type="dcterms:W3CDTF">2022-08-30T01:30:40Z</dcterms:modified>
</cp:coreProperties>
</file>